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media/media1.mp4" ContentType="video/mp4"/>
  <Override PartName="/ppt/media/media2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Jun Choi" initials="JC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260"/>
      </p:cViewPr>
      <p:guideLst>
        <p:guide orient="horz" pos="2182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commentAuthors" Target="commentAuthors.xml"  /><Relationship Id="rId33" Type="http://schemas.openxmlformats.org/officeDocument/2006/relationships/presProps" Target="presProps.xml"  /><Relationship Id="rId34" Type="http://schemas.openxmlformats.org/officeDocument/2006/relationships/viewProps" Target="viewProps.xml"  /><Relationship Id="rId35" Type="http://schemas.openxmlformats.org/officeDocument/2006/relationships/theme" Target="theme/theme1.xml"  /><Relationship Id="rId36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/Relationships>
</file>

<file path=ppt/slides/_rels/slide18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microsoft.com/office/2007/relationships/media" Target="../media/media2.mp4"  /><Relationship Id="rId4" Type="http://schemas.openxmlformats.org/officeDocument/2006/relationships/video" Target="../media/media2.mp4"  /><Relationship Id="rId5" Type="http://schemas.openxmlformats.org/officeDocument/2006/relationships/slideLayout" Target="../slideLayouts/slideLayout7.xml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2.jpeg"  /></Relationships>
</file>

<file path=ppt/slides/_rels/slide23.xml.rels><?xml version="1.0" encoding="UTF-8" standalone="yes" ?><Relationships xmlns="http://schemas.openxmlformats.org/package/2006/relationships"><Relationship Id="rId1" Type="http://schemas.microsoft.com/office/2007/relationships/media" Target="../media/media2.mp4"  /><Relationship Id="rId2" Type="http://schemas.openxmlformats.org/officeDocument/2006/relationships/video" Target="../media/media2.mp4"  /><Relationship Id="rId3" Type="http://schemas.openxmlformats.org/officeDocument/2006/relationships/slideLayout" Target="../slideLayouts/slideLayout7.xml"  /><Relationship Id="rId4" Type="http://schemas.openxmlformats.org/officeDocument/2006/relationships/image" Target="../media/image33.png"  /><Relationship Id="rId5" Type="http://schemas.openxmlformats.org/officeDocument/2006/relationships/image" Target="../media/image43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4.png"  /><Relationship Id="rId3" Type="http://schemas.openxmlformats.org/officeDocument/2006/relationships/image" Target="../media/image43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5.png"  /><Relationship Id="rId3" Type="http://schemas.openxmlformats.org/officeDocument/2006/relationships/image" Target="../media/image43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jpeg"  /><Relationship Id="rId3" Type="http://schemas.openxmlformats.org/officeDocument/2006/relationships/image" Target="../media/image12.jpeg"  /><Relationship Id="rId4" Type="http://schemas.openxmlformats.org/officeDocument/2006/relationships/image" Target="../media/image13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AEDF56-C01E-4F19-815B-DF98F17D42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334240" cy="6938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1F88D5-E7AB-43D9-9D83-DD09EDC3D478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DACE6-738D-4516-BBD7-033BF415A52D}"/>
              </a:ext>
            </a:extLst>
          </p:cNvPr>
          <p:cNvSpPr txBox="1"/>
          <p:nvPr/>
        </p:nvSpPr>
        <p:spPr>
          <a:xfrm>
            <a:off x="4019883" y="578766"/>
            <a:ext cx="444256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Team</a:t>
            </a:r>
          </a:p>
          <a:p>
            <a:pPr algn="ctr"/>
            <a:r>
              <a:rPr lang="en-US" altLang="ko-KR" sz="6000" b="1" dirty="0">
                <a:solidFill>
                  <a:srgbClr val="FC9153"/>
                </a:solidFill>
                <a:latin typeface="+mj-lt"/>
              </a:rPr>
              <a:t>Critical Shoot</a:t>
            </a:r>
          </a:p>
          <a:p>
            <a:pPr algn="ctr"/>
            <a:r>
              <a:rPr lang="ko-KR" altLang="en-US" sz="60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60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Start</a:t>
            </a:r>
            <a:endParaRPr lang="en-US" altLang="ko-KR" sz="7000" b="1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596AC-5593-4DE8-86D7-9F63ED0307BB}"/>
              </a:ext>
            </a:extLst>
          </p:cNvPr>
          <p:cNvSpPr txBox="1"/>
          <p:nvPr/>
        </p:nvSpPr>
        <p:spPr>
          <a:xfrm>
            <a:off x="11410191" y="209434"/>
            <a:ext cx="78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김 정웅</a:t>
            </a:r>
            <a:endParaRPr lang="en-US" altLang="ko-KR" spc="-3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CF3CD9-CDDF-4E60-B417-070A9177C411}"/>
              </a:ext>
            </a:extLst>
          </p:cNvPr>
          <p:cNvSpPr txBox="1"/>
          <p:nvPr/>
        </p:nvSpPr>
        <p:spPr>
          <a:xfrm>
            <a:off x="8759271" y="209434"/>
            <a:ext cx="78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강 병관</a:t>
            </a:r>
            <a:endParaRPr lang="en-US" altLang="ko-KR" spc="-3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B9ED34-F296-4B75-B2F1-312A3315D869}"/>
              </a:ext>
            </a:extLst>
          </p:cNvPr>
          <p:cNvSpPr txBox="1"/>
          <p:nvPr/>
        </p:nvSpPr>
        <p:spPr>
          <a:xfrm>
            <a:off x="9639821" y="209434"/>
            <a:ext cx="78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손 준수</a:t>
            </a:r>
            <a:endParaRPr lang="en-US" altLang="ko-KR" spc="-3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40173-AB11-4569-B28F-F6421E337052}"/>
              </a:ext>
            </a:extLst>
          </p:cNvPr>
          <p:cNvSpPr txBox="1"/>
          <p:nvPr/>
        </p:nvSpPr>
        <p:spPr>
          <a:xfrm>
            <a:off x="7878722" y="209434"/>
            <a:ext cx="78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나 은수</a:t>
            </a:r>
            <a:endParaRPr lang="en-US" altLang="ko-KR" spc="-3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CFB39D-C0C7-48F5-BE56-29CCCBF847AA}"/>
              </a:ext>
            </a:extLst>
          </p:cNvPr>
          <p:cNvSpPr txBox="1"/>
          <p:nvPr/>
        </p:nvSpPr>
        <p:spPr>
          <a:xfrm>
            <a:off x="10526525" y="209434"/>
            <a:ext cx="78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강 경순</a:t>
            </a:r>
            <a:endParaRPr lang="en-US" altLang="ko-KR" spc="-3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28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889174" y="330974"/>
            <a:ext cx="4504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accent2"/>
                </a:solidFill>
                <a:latin typeface="+mj-lt"/>
              </a:rPr>
              <a:t>데이터 </a:t>
            </a:r>
            <a:r>
              <a:rPr lang="ko-KR" altLang="en-US" sz="3600" dirty="0" err="1">
                <a:solidFill>
                  <a:schemeClr val="accent2"/>
                </a:solidFill>
                <a:latin typeface="+mj-lt"/>
              </a:rPr>
              <a:t>전처리</a:t>
            </a:r>
            <a:r>
              <a:rPr lang="ko-KR" altLang="en-US" sz="36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  <a:latin typeface="+mj-lt"/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  <a:latin typeface="+mj-lt"/>
              </a:rPr>
              <a:t>가공</a:t>
            </a:r>
            <a:r>
              <a:rPr lang="en-US" altLang="ko-KR" sz="3600" dirty="0">
                <a:solidFill>
                  <a:schemeClr val="accent2"/>
                </a:solidFill>
                <a:latin typeface="+mj-lt"/>
              </a:rPr>
              <a:t>)</a:t>
            </a:r>
            <a:endParaRPr lang="ko-KR" altLang="en-US" sz="3600" spc="-3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19D9FE4-0F50-4435-A473-F0EB612CC8C5}"/>
              </a:ext>
            </a:extLst>
          </p:cNvPr>
          <p:cNvSpPr/>
          <p:nvPr/>
        </p:nvSpPr>
        <p:spPr>
          <a:xfrm>
            <a:off x="1100102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1C896C5-2556-4883-BC54-D61B23505E29}"/>
              </a:ext>
            </a:extLst>
          </p:cNvPr>
          <p:cNvSpPr/>
          <p:nvPr/>
        </p:nvSpPr>
        <p:spPr>
          <a:xfrm>
            <a:off x="1100102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2AD9C19-0092-4B5C-9A10-42B59DF3EB2F}"/>
              </a:ext>
            </a:extLst>
          </p:cNvPr>
          <p:cNvSpPr/>
          <p:nvPr/>
        </p:nvSpPr>
        <p:spPr>
          <a:xfrm>
            <a:off x="9375777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FF2209F-4562-4B95-9C53-6E695A83091E}"/>
              </a:ext>
            </a:extLst>
          </p:cNvPr>
          <p:cNvSpPr/>
          <p:nvPr/>
        </p:nvSpPr>
        <p:spPr>
          <a:xfrm>
            <a:off x="385866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ABFDDBD-67C2-4FF1-9AB9-7929B780381F}"/>
              </a:ext>
            </a:extLst>
          </p:cNvPr>
          <p:cNvSpPr/>
          <p:nvPr/>
        </p:nvSpPr>
        <p:spPr>
          <a:xfrm>
            <a:off x="661721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2CD3EE-2E91-48D9-954D-474F10498196}"/>
              </a:ext>
            </a:extLst>
          </p:cNvPr>
          <p:cNvSpPr txBox="1"/>
          <p:nvPr/>
        </p:nvSpPr>
        <p:spPr>
          <a:xfrm>
            <a:off x="3305180" y="3878174"/>
            <a:ext cx="53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95A458-1F59-4214-910A-7C4BD0CF1CEE}"/>
              </a:ext>
            </a:extLst>
          </p:cNvPr>
          <p:cNvSpPr txBox="1"/>
          <p:nvPr/>
        </p:nvSpPr>
        <p:spPr>
          <a:xfrm>
            <a:off x="6079384" y="3878174"/>
            <a:ext cx="53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F77550-2DE8-4741-BA85-B57F85EAC5F5}"/>
              </a:ext>
            </a:extLst>
          </p:cNvPr>
          <p:cNvSpPr txBox="1"/>
          <p:nvPr/>
        </p:nvSpPr>
        <p:spPr>
          <a:xfrm>
            <a:off x="8806644" y="3878174"/>
            <a:ext cx="53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25DDB38-C138-4C2B-972C-7167AF8A5202}"/>
              </a:ext>
            </a:extLst>
          </p:cNvPr>
          <p:cNvSpPr txBox="1"/>
          <p:nvPr/>
        </p:nvSpPr>
        <p:spPr>
          <a:xfrm>
            <a:off x="1506648" y="2305945"/>
            <a:ext cx="128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STEP 1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80FC240-7575-461A-9E89-888115308CEF}"/>
              </a:ext>
            </a:extLst>
          </p:cNvPr>
          <p:cNvSpPr/>
          <p:nvPr/>
        </p:nvSpPr>
        <p:spPr>
          <a:xfrm>
            <a:off x="3858659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8755573-96C4-472A-A10A-E97DD41A0175}"/>
              </a:ext>
            </a:extLst>
          </p:cNvPr>
          <p:cNvSpPr txBox="1"/>
          <p:nvPr/>
        </p:nvSpPr>
        <p:spPr>
          <a:xfrm>
            <a:off x="4288449" y="2305945"/>
            <a:ext cx="128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STEP 2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BA51988-0519-459A-98BA-80BBCC354EFD}"/>
              </a:ext>
            </a:extLst>
          </p:cNvPr>
          <p:cNvSpPr/>
          <p:nvPr/>
        </p:nvSpPr>
        <p:spPr>
          <a:xfrm>
            <a:off x="6617216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6ED3506-FB49-413B-B711-4B1378B01417}"/>
              </a:ext>
            </a:extLst>
          </p:cNvPr>
          <p:cNvSpPr txBox="1"/>
          <p:nvPr/>
        </p:nvSpPr>
        <p:spPr>
          <a:xfrm>
            <a:off x="7047807" y="2305945"/>
            <a:ext cx="128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STEP 3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A663172-C587-4991-8D20-A45D1F498DC3}"/>
              </a:ext>
            </a:extLst>
          </p:cNvPr>
          <p:cNvSpPr/>
          <p:nvPr/>
        </p:nvSpPr>
        <p:spPr>
          <a:xfrm>
            <a:off x="9375773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3B173D8-D764-43FF-81D5-9F8760A141B4}"/>
              </a:ext>
            </a:extLst>
          </p:cNvPr>
          <p:cNvSpPr txBox="1"/>
          <p:nvPr/>
        </p:nvSpPr>
        <p:spPr>
          <a:xfrm>
            <a:off x="9798136" y="2305945"/>
            <a:ext cx="128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STEP 4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CC6E699-CBB3-4347-A89A-64E8A7F6B11B}"/>
              </a:ext>
            </a:extLst>
          </p:cNvPr>
          <p:cNvSpPr txBox="1"/>
          <p:nvPr/>
        </p:nvSpPr>
        <p:spPr>
          <a:xfrm>
            <a:off x="1308645" y="3477020"/>
            <a:ext cx="1682895" cy="68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7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주제와 관련된</a:t>
            </a:r>
            <a:endParaRPr lang="en-US" altLang="ko-KR" sz="17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7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수집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9BF2F4D-0F97-481D-A3DB-8D8FEB6F28C4}"/>
              </a:ext>
            </a:extLst>
          </p:cNvPr>
          <p:cNvSpPr txBox="1"/>
          <p:nvPr/>
        </p:nvSpPr>
        <p:spPr>
          <a:xfrm>
            <a:off x="4035352" y="3623159"/>
            <a:ext cx="1682895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7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가공 데이터 선별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40F26A5-31C5-49C7-B8C4-DDF60C8E04D8}"/>
              </a:ext>
            </a:extLst>
          </p:cNvPr>
          <p:cNvSpPr txBox="1"/>
          <p:nvPr/>
        </p:nvSpPr>
        <p:spPr>
          <a:xfrm>
            <a:off x="6793031" y="3623159"/>
            <a:ext cx="1682895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7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가공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7E466AB-091B-448A-9EBF-2E138367187B}"/>
              </a:ext>
            </a:extLst>
          </p:cNvPr>
          <p:cNvSpPr txBox="1"/>
          <p:nvPr/>
        </p:nvSpPr>
        <p:spPr>
          <a:xfrm>
            <a:off x="9600134" y="3429000"/>
            <a:ext cx="1682895" cy="68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7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가공 소스 및 </a:t>
            </a:r>
            <a:endParaRPr lang="en-US" altLang="ko-KR" sz="17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7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</a:t>
            </a:r>
            <a:r>
              <a:rPr lang="en-US" altLang="ko-KR" sz="17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7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635632-D5B3-4554-A6D8-E021D5CD998F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799" y="4285195"/>
            <a:ext cx="360000" cy="36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A837CF-4F41-45F3-8273-B3544A4FC919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827" y="4285195"/>
            <a:ext cx="360000" cy="36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297747-8C80-4C53-ADC6-729A15F5695D}"/>
              </a:ext>
            </a:extLst>
          </p:cNvPr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4341" y="4285195"/>
            <a:ext cx="360000" cy="36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1333C20-6638-4BC6-803F-7BFC50DA013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581" y="42851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3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1100102" y="1138949"/>
            <a:ext cx="10804388" cy="5221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8826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2,</a:t>
            </a:r>
            <a:endParaRPr lang="ko-KR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56371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chemeClr val="accent2"/>
                </a:solidFill>
              </a:rPr>
              <a:t>가공 데이터 관리</a:t>
            </a:r>
            <a:endParaRPr lang="ko-KR" altLang="en-US" sz="360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757761" y="4811107"/>
          <a:ext cx="4790351" cy="1123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306"/>
                <a:gridCol w="981518"/>
                <a:gridCol w="1485900"/>
                <a:gridCol w="390525"/>
                <a:gridCol w="1562102"/>
              </a:tblGrid>
              <a:tr h="208985">
                <a:tc rowSpan="5">
                  <a:txBody>
                    <a:bodyPr vert="eaVert" lIns="6350" tIns="6350" rIns="6350" bIns="0" anchor="ctr" anchorCtr="0"/>
                    <a:p>
                      <a:pPr algn="ctr">
                        <a:defRPr/>
                      </a:pPr>
                      <a:r>
                        <a:rPr lang="ko-KR" alt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입력해주세요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새굴림"/>
                        <a:ea typeface="새굴림"/>
                      </a:endParaRPr>
                    </a:p>
                  </a:txBody>
                  <a:tcPr marL="6350" marR="6350" marT="6350" marB="0" vert="eaVert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>
                        <a:defRPr/>
                      </a:pP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>
                        <a:defRPr/>
                      </a:pPr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en-US" altLang="ko-KR" sz="900" b="0" i="0" u="none" strike="noStrike">
                        <a:effectLst/>
                        <a:latin typeface="새굴림"/>
                        <a:ea typeface="새굴림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 vert="eaVert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입력해주세요</a:t>
                      </a:r>
                      <a:endParaRPr lang="ko-KR" altLang="en-US" sz="1000" b="0" i="0" u="none" strike="noStrike">
                        <a:solidFill>
                          <a:schemeClr val="bg1"/>
                        </a:solidFill>
                        <a:effectLst/>
                        <a:latin typeface="새굴림"/>
                        <a:ea typeface="새굴림"/>
                      </a:endParaRPr>
                    </a:p>
                  </a:txBody>
                  <a:tcPr marL="91440" marR="91440" vert="eaVert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>
                        <a:defRPr/>
                      </a:pPr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>
                        <a:effectLst/>
                        <a:latin typeface="새굴림"/>
                        <a:ea typeface="새굴림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985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l">
                        <a:defRPr/>
                      </a:pP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>
                        <a:defRPr/>
                      </a:pPr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>
                        <a:effectLst/>
                        <a:latin typeface="새굴림"/>
                        <a:ea typeface="새굴림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chemeClr val="bg1"/>
                        </a:solidFill>
                        <a:effectLst/>
                        <a:latin typeface="새굴림"/>
                        <a:ea typeface="새굴림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>
                        <a:defRPr/>
                      </a:pPr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>
                        <a:effectLst/>
                        <a:latin typeface="새굴림"/>
                        <a:ea typeface="새굴림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985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l">
                        <a:defRPr/>
                      </a:pP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>
                        <a:defRPr/>
                      </a:pPr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>
                        <a:effectLst/>
                        <a:latin typeface="새굴림"/>
                        <a:ea typeface="새굴림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chemeClr val="bg1"/>
                        </a:solidFill>
                        <a:effectLst/>
                        <a:latin typeface="새굴림"/>
                        <a:ea typeface="새굴림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>
                        <a:defRPr/>
                      </a:pPr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>
                        <a:effectLst/>
                        <a:latin typeface="새굴림"/>
                        <a:ea typeface="새굴림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985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l">
                        <a:defRPr/>
                      </a:pP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새굴림"/>
                        <a:ea typeface="새굴림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>
                        <a:defRPr/>
                      </a:pPr>
                      <a:r>
                        <a:rPr lang="de-DE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>
                        <a:effectLst/>
                        <a:latin typeface="새굴림"/>
                        <a:ea typeface="새굴림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 algn="l">
                        <a:defRPr/>
                      </a:pPr>
                      <a:endParaRPr lang="ko-KR" altLang="en-US" sz="1000" b="0" i="0" u="none" strike="noStrike">
                        <a:solidFill>
                          <a:schemeClr val="bg1"/>
                        </a:solidFill>
                        <a:effectLst/>
                        <a:latin typeface="새굴림"/>
                        <a:ea typeface="새굴림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>
                        <a:defRPr/>
                      </a:pPr>
                      <a:endParaRPr lang="ko-KR" altLang="en-US" sz="900" b="0" i="0" u="none" strike="noStrike">
                        <a:effectLst/>
                        <a:latin typeface="새굴림"/>
                        <a:ea typeface="새굴림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985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l">
                        <a:defRPr/>
                      </a:pPr>
                      <a:r>
                        <a:rPr lang="en-US" altLang="ko-KR" sz="9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새굴림"/>
                        </a:rPr>
                        <a:t>Lorem Ipsum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새굴림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>
                        <a:defRPr/>
                      </a:pPr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>
                        <a:effectLst/>
                        <a:latin typeface="새굴림"/>
                        <a:ea typeface="새굴림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 algn="ctr">
                        <a:defRPr/>
                      </a:pPr>
                      <a:endParaRPr lang="ko-KR" altLang="en-US" sz="1000" b="0" i="0" u="none" strike="noStrike">
                        <a:solidFill>
                          <a:schemeClr val="bg1"/>
                        </a:solidFill>
                        <a:effectLst/>
                        <a:latin typeface="새굴림"/>
                        <a:ea typeface="새굴림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새굴림"/>
                        <a:ea typeface="새굴림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6716697" y="2046708"/>
            <a:ext cx="742950" cy="324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spc="-150"/>
              <a:t>품목</a:t>
            </a:r>
            <a:endParaRPr lang="ko-KR" altLang="en-US" sz="1200" spc="-150"/>
          </a:p>
        </p:txBody>
      </p:sp>
      <p:sp>
        <p:nvSpPr>
          <p:cNvPr id="12" name="직사각형 11"/>
          <p:cNvSpPr/>
          <p:nvPr/>
        </p:nvSpPr>
        <p:spPr>
          <a:xfrm>
            <a:off x="8878872" y="2041848"/>
            <a:ext cx="742950" cy="324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spc="-150"/>
              <a:t>제조사</a:t>
            </a:r>
            <a:endParaRPr lang="ko-KR" altLang="en-US" sz="1200" spc="-150"/>
          </a:p>
        </p:txBody>
      </p:sp>
      <p:sp>
        <p:nvSpPr>
          <p:cNvPr id="13" name="직사각형 12"/>
          <p:cNvSpPr/>
          <p:nvPr/>
        </p:nvSpPr>
        <p:spPr>
          <a:xfrm>
            <a:off x="6716697" y="2434296"/>
            <a:ext cx="742950" cy="324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spc="-150"/>
              <a:t>모델명</a:t>
            </a:r>
            <a:endParaRPr lang="ko-KR" altLang="en-US" sz="1200" spc="-150"/>
          </a:p>
        </p:txBody>
      </p:sp>
      <p:sp>
        <p:nvSpPr>
          <p:cNvPr id="16" name="직사각형 15"/>
          <p:cNvSpPr/>
          <p:nvPr/>
        </p:nvSpPr>
        <p:spPr>
          <a:xfrm>
            <a:off x="6716697" y="2821884"/>
            <a:ext cx="742950" cy="324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spc="-150"/>
              <a:t>특장점</a:t>
            </a:r>
            <a:endParaRPr lang="ko-KR" altLang="en-US" sz="1200" spc="-150"/>
          </a:p>
        </p:txBody>
      </p:sp>
      <p:sp>
        <p:nvSpPr>
          <p:cNvPr id="21" name="TextBox 20"/>
          <p:cNvSpPr txBox="1"/>
          <p:nvPr/>
        </p:nvSpPr>
        <p:spPr>
          <a:xfrm>
            <a:off x="7496361" y="2065791"/>
            <a:ext cx="1262829" cy="2659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Insert Text Here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96361" y="2453036"/>
            <a:ext cx="126282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Insert Text Here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654499" y="2048966"/>
            <a:ext cx="1266865" cy="2637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Insert Text Here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654499" y="2434296"/>
            <a:ext cx="126686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Insert Text Here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496361" y="2768704"/>
            <a:ext cx="4137474" cy="1915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1200">
                <a:latin typeface="+mj-ea"/>
                <a:ea typeface="+mj-ea"/>
              </a:rPr>
              <a:t>Lorem Ipsum is simply dummy text</a:t>
            </a:r>
            <a:endParaRPr lang="en-US" altLang="ko-KR" sz="120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1200">
                <a:latin typeface="+mj-ea"/>
                <a:ea typeface="+mj-ea"/>
              </a:rPr>
              <a:t>Lorem Ipsum is simply dummy text</a:t>
            </a:r>
            <a:endParaRPr lang="en-US" altLang="ko-KR" sz="120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1200">
                <a:latin typeface="+mj-ea"/>
                <a:ea typeface="+mj-ea"/>
              </a:rPr>
              <a:t>Lorem Ipsum is simply dummy text</a:t>
            </a:r>
            <a:endParaRPr lang="en-US" altLang="ko-KR" sz="120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1200">
                <a:latin typeface="+mj-ea"/>
                <a:ea typeface="+mj-ea"/>
              </a:rPr>
              <a:t>Lorem Ipsum is simply dummy text</a:t>
            </a:r>
            <a:endParaRPr lang="en-US" altLang="ko-KR" sz="120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1200">
                <a:latin typeface="+mj-ea"/>
                <a:ea typeface="+mj-ea"/>
              </a:rPr>
              <a:t>Lorem Ipsum is simply dummy text</a:t>
            </a:r>
            <a:endParaRPr lang="en-US" altLang="ko-KR" sz="1200">
              <a:latin typeface="+mj-ea"/>
              <a:ea typeface="+mj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878872" y="2434296"/>
            <a:ext cx="742950" cy="324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spc="-150"/>
              <a:t>가격</a:t>
            </a:r>
            <a:endParaRPr lang="ko-KR" altLang="en-US" sz="1200" spc="-150"/>
          </a:p>
        </p:txBody>
      </p:sp>
      <p:pic>
        <p:nvPicPr>
          <p:cNvPr id="18" name="그림 17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6752" y="1503092"/>
            <a:ext cx="4889248" cy="47372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674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제목을 입력하세요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4EC2580-AA43-4621-B8D3-4C63E2954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911347"/>
              </p:ext>
            </p:extLst>
          </p:nvPr>
        </p:nvGraphicFramePr>
        <p:xfrm>
          <a:off x="1061630" y="1744389"/>
          <a:ext cx="10800000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YY%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ZZ%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936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162885-2062-49C6-A005-6BA2627B11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41F1DA-080A-486F-9500-9998F8C076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5A109E-FEA8-4FB0-8706-5361E8E02D79}"/>
              </a:ext>
            </a:extLst>
          </p:cNvPr>
          <p:cNvGrpSpPr/>
          <p:nvPr/>
        </p:nvGrpSpPr>
        <p:grpSpPr>
          <a:xfrm>
            <a:off x="4014170" y="2505670"/>
            <a:ext cx="4916731" cy="1809883"/>
            <a:chOff x="4238760" y="2007230"/>
            <a:chExt cx="4916731" cy="18098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15352-E51E-4541-AB75-9887E3660BB7}"/>
                </a:ext>
              </a:extLst>
            </p:cNvPr>
            <p:cNvSpPr txBox="1"/>
            <p:nvPr/>
          </p:nvSpPr>
          <p:spPr>
            <a:xfrm>
              <a:off x="5688900" y="2007230"/>
              <a:ext cx="201644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3.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6FB55F-8B89-4805-813C-08CD2F9113C4}"/>
                </a:ext>
              </a:extLst>
            </p:cNvPr>
            <p:cNvSpPr txBox="1"/>
            <p:nvPr/>
          </p:nvSpPr>
          <p:spPr>
            <a:xfrm>
              <a:off x="4238760" y="3109227"/>
              <a:ext cx="4916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300" dirty="0">
                  <a:solidFill>
                    <a:schemeClr val="bg1"/>
                  </a:solidFill>
                </a:rPr>
                <a:t>데이터  시각화  및 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956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141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타 질병과 코로나 </a:t>
            </a:r>
            <a:r>
              <a:rPr lang="ko-KR" altLang="en-US" sz="3600" dirty="0" err="1">
                <a:solidFill>
                  <a:schemeClr val="accent2"/>
                </a:solidFill>
              </a:rPr>
              <a:t>치명성</a:t>
            </a:r>
            <a:r>
              <a:rPr lang="ko-KR" altLang="en-US" sz="3600" dirty="0">
                <a:solidFill>
                  <a:schemeClr val="accent2"/>
                </a:solidFill>
              </a:rPr>
              <a:t> 비교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571B8904-9196-4ACC-A7BF-6AA7F014E569}"/>
              </a:ext>
            </a:extLst>
          </p:cNvPr>
          <p:cNvSpPr/>
          <p:nvPr/>
        </p:nvSpPr>
        <p:spPr>
          <a:xfrm>
            <a:off x="5794467" y="139832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BE2B0332-FAA8-40E0-95B0-4EC0C327B783}"/>
              </a:ext>
            </a:extLst>
          </p:cNvPr>
          <p:cNvSpPr/>
          <p:nvPr/>
        </p:nvSpPr>
        <p:spPr>
          <a:xfrm>
            <a:off x="8763427" y="139832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D40FDF-AE94-4864-8672-2E839C035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37"/>
          <a:stretch/>
        </p:blipFill>
        <p:spPr>
          <a:xfrm>
            <a:off x="160421" y="1903378"/>
            <a:ext cx="6135253" cy="3442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426562-1C25-48A5-9876-CA07625C0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39" b="19158"/>
          <a:stretch/>
        </p:blipFill>
        <p:spPr>
          <a:xfrm>
            <a:off x="6230503" y="2226543"/>
            <a:ext cx="5896326" cy="269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405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</a:rPr>
              <a:t>COVID-19 </a:t>
            </a:r>
            <a:r>
              <a:rPr lang="ko-KR" altLang="en-US" sz="3600" dirty="0" err="1">
                <a:solidFill>
                  <a:schemeClr val="accent2"/>
                </a:solidFill>
              </a:rPr>
              <a:t>확진현황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3214B9-477D-4033-ACB3-5AB75D3B0A79}"/>
              </a:ext>
            </a:extLst>
          </p:cNvPr>
          <p:cNvGrpSpPr/>
          <p:nvPr/>
        </p:nvGrpSpPr>
        <p:grpSpPr>
          <a:xfrm>
            <a:off x="4124776" y="3522429"/>
            <a:ext cx="6680035" cy="389989"/>
            <a:chOff x="3954655" y="3690715"/>
            <a:chExt cx="6680035" cy="389989"/>
          </a:xfrm>
        </p:grpSpPr>
        <p:sp>
          <p:nvSpPr>
            <p:cNvPr id="25" name="テキスト ボックス 17">
              <a:extLst>
                <a:ext uri="{FF2B5EF4-FFF2-40B4-BE49-F238E27FC236}">
                  <a16:creationId xmlns:a16="http://schemas.microsoft.com/office/drawing/2014/main" id="{2C29CB8D-7A63-4F4D-8B45-96D7A0C79184}"/>
                </a:ext>
              </a:extLst>
            </p:cNvPr>
            <p:cNvSpPr txBox="1"/>
            <p:nvPr/>
          </p:nvSpPr>
          <p:spPr>
            <a:xfrm>
              <a:off x="3954655" y="369071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연령별</a:t>
              </a:r>
              <a:endParaRPr kumimoji="1" lang="ja-JP" altLang="en-US" sz="1600" dirty="0">
                <a:latin typeface="+mn-ea"/>
              </a:endParaRPr>
            </a:p>
          </p:txBody>
        </p:sp>
        <p:sp>
          <p:nvSpPr>
            <p:cNvPr id="29" name="テキスト ボックス 17">
              <a:extLst>
                <a:ext uri="{FF2B5EF4-FFF2-40B4-BE49-F238E27FC236}">
                  <a16:creationId xmlns:a16="http://schemas.microsoft.com/office/drawing/2014/main" id="{FB78A68F-0C8A-4542-B062-92940E934CD3}"/>
                </a:ext>
              </a:extLst>
            </p:cNvPr>
            <p:cNvSpPr txBox="1"/>
            <p:nvPr/>
          </p:nvSpPr>
          <p:spPr>
            <a:xfrm>
              <a:off x="6811494" y="3727099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성별 </a:t>
              </a:r>
              <a:endParaRPr kumimoji="1" lang="ja-JP" altLang="en-US" sz="1600" dirty="0">
                <a:latin typeface="+mn-ea"/>
              </a:endParaRPr>
            </a:p>
          </p:txBody>
        </p:sp>
        <p:sp>
          <p:nvSpPr>
            <p:cNvPr id="33" name="テキスト ボックス 17">
              <a:extLst>
                <a:ext uri="{FF2B5EF4-FFF2-40B4-BE49-F238E27FC236}">
                  <a16:creationId xmlns:a16="http://schemas.microsoft.com/office/drawing/2014/main" id="{0160F07C-943F-4F84-B222-393AF507BE91}"/>
                </a:ext>
              </a:extLst>
            </p:cNvPr>
            <p:cNvSpPr txBox="1"/>
            <p:nvPr/>
          </p:nvSpPr>
          <p:spPr>
            <a:xfrm>
              <a:off x="9834471" y="374215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>
                  <a:latin typeface="+mn-ea"/>
                </a:rPr>
                <a:t>사망률</a:t>
              </a:r>
              <a:endParaRPr kumimoji="1" lang="ja-JP" altLang="en-US" sz="1600" dirty="0">
                <a:latin typeface="+mn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E641D4-B5BB-43F2-8FA6-1C11E76DB058}"/>
              </a:ext>
            </a:extLst>
          </p:cNvPr>
          <p:cNvGrpSpPr/>
          <p:nvPr/>
        </p:nvGrpSpPr>
        <p:grpSpPr>
          <a:xfrm>
            <a:off x="280667" y="1364904"/>
            <a:ext cx="2611390" cy="711992"/>
            <a:chOff x="389355" y="547877"/>
            <a:chExt cx="2611390" cy="823724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231DE0A-017E-4935-BFD7-5C08E7F4291D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4EF41F-5AA3-4802-9F7D-82BD35D5245A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34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2"/>
                  </a:solidFill>
                </a:rPr>
                <a:t>COVID-19</a:t>
              </a:r>
              <a:endParaRPr lang="ko-KR" altLang="en-US" sz="24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2050" name="Picture 2" descr="코로나 바이러스 - 무료 의료개 아이콘">
            <a:extLst>
              <a:ext uri="{FF2B5EF4-FFF2-40B4-BE49-F238E27FC236}">
                <a16:creationId xmlns:a16="http://schemas.microsoft.com/office/drawing/2014/main" id="{95D8493C-BF46-4479-B0E0-EFE0E3A92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6" y="2393820"/>
            <a:ext cx="3076186" cy="307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EA5AC2-90F4-4707-BF3E-5B2512123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372" y="3933751"/>
            <a:ext cx="8328989" cy="27004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327C17-087F-4CE9-9466-97ECDF004A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3" t="11280" r="6765" b="3319"/>
          <a:stretch/>
        </p:blipFill>
        <p:spPr>
          <a:xfrm>
            <a:off x="6007541" y="1228042"/>
            <a:ext cx="2615318" cy="22943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826944A-57A7-4B8E-A1C6-66E0343D4A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68" t="4822" r="7794" b="1933"/>
          <a:stretch/>
        </p:blipFill>
        <p:spPr>
          <a:xfrm>
            <a:off x="3147207" y="1141864"/>
            <a:ext cx="2615319" cy="241694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B8DADAA-0DA4-46A6-8D10-00B50994C6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857" t="26457" r="4039" b="19158"/>
          <a:stretch/>
        </p:blipFill>
        <p:spPr>
          <a:xfrm>
            <a:off x="9097043" y="1165109"/>
            <a:ext cx="2615318" cy="241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15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163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연령 별 </a:t>
            </a:r>
            <a:r>
              <a:rPr lang="ko-KR" altLang="en-US" sz="3600" dirty="0" err="1">
                <a:solidFill>
                  <a:schemeClr val="accent2"/>
                </a:solidFill>
              </a:rPr>
              <a:t>치명률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CB285D4-23F0-428C-BB98-EF0FAD22F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401" y="1372421"/>
            <a:ext cx="9203197" cy="4584906"/>
          </a:xfrm>
          <a:prstGeom prst="rect">
            <a:avLst/>
          </a:prstGeom>
        </p:spPr>
      </p:pic>
      <p:sp>
        <p:nvSpPr>
          <p:cNvPr id="13" name="テキスト ボックス 17">
            <a:extLst>
              <a:ext uri="{FF2B5EF4-FFF2-40B4-BE49-F238E27FC236}">
                <a16:creationId xmlns:a16="http://schemas.microsoft.com/office/drawing/2014/main" id="{6FA3DA6A-E5D1-489B-98AA-F75552B10B85}"/>
              </a:ext>
            </a:extLst>
          </p:cNvPr>
          <p:cNvSpPr txBox="1"/>
          <p:nvPr/>
        </p:nvSpPr>
        <p:spPr>
          <a:xfrm>
            <a:off x="2113178" y="5923247"/>
            <a:ext cx="7965642" cy="618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1600" i="1" spc="-150" dirty="0"/>
              <a:t>코로나 바이러스의 </a:t>
            </a:r>
            <a:r>
              <a:rPr lang="ko-KR" altLang="en-US" sz="1600" i="1" spc="-150" dirty="0" err="1"/>
              <a:t>치명률이</a:t>
            </a:r>
            <a:r>
              <a:rPr lang="ko-KR" altLang="en-US" sz="1600" i="1" spc="-150" dirty="0"/>
              <a:t> 지속적으로 감소해 </a:t>
            </a:r>
            <a:r>
              <a:rPr lang="en-US" altLang="ko-KR" sz="1600" i="1" spc="-150" dirty="0"/>
              <a:t>2.7%</a:t>
            </a:r>
            <a:r>
              <a:rPr lang="ko-KR" altLang="en-US" sz="1600" i="1" spc="-150" dirty="0"/>
              <a:t>에서 현재 </a:t>
            </a:r>
            <a:r>
              <a:rPr lang="en-US" altLang="ko-KR" sz="1600" i="1" spc="-150" dirty="0"/>
              <a:t>0.24%</a:t>
            </a:r>
            <a:r>
              <a:rPr lang="ko-KR" altLang="en-US" sz="1600" i="1" spc="-150" dirty="0"/>
              <a:t>까지 떨어졌다</a:t>
            </a:r>
            <a:r>
              <a:rPr lang="en-US" altLang="ko-KR" sz="1600" i="1" spc="-150" dirty="0"/>
              <a:t>.</a:t>
            </a:r>
          </a:p>
          <a:p>
            <a:pPr algn="just">
              <a:lnSpc>
                <a:spcPct val="110000"/>
              </a:lnSpc>
            </a:pPr>
            <a:r>
              <a:rPr lang="ko-KR" altLang="en-US" sz="1600" i="1" spc="-150" dirty="0"/>
              <a:t>하지만 환자발생이 많은 </a:t>
            </a:r>
            <a:r>
              <a:rPr lang="en-US" altLang="ko-KR" sz="1600" i="1" spc="-150" dirty="0"/>
              <a:t>60</a:t>
            </a:r>
            <a:r>
              <a:rPr lang="ko-KR" altLang="en-US" sz="1600" i="1" spc="-150" dirty="0"/>
              <a:t>세 미만 연령층의 최근 </a:t>
            </a:r>
            <a:r>
              <a:rPr lang="ko-KR" altLang="en-US" sz="1600" i="1" spc="-150" dirty="0" err="1"/>
              <a:t>중증화율</a:t>
            </a:r>
            <a:r>
              <a:rPr lang="ko-KR" altLang="en-US" sz="1600" i="1" spc="-150" dirty="0"/>
              <a:t> </a:t>
            </a:r>
            <a:r>
              <a:rPr lang="en-US" altLang="ko-KR" sz="1600" i="1" spc="-150" dirty="0"/>
              <a:t>1%</a:t>
            </a:r>
            <a:r>
              <a:rPr lang="ko-KR" altLang="en-US" sz="1600" i="1" spc="-150" dirty="0"/>
              <a:t>대는 가벼운 질환으로 보기는 어렵다</a:t>
            </a:r>
            <a:r>
              <a:rPr lang="en-US" altLang="ko-KR" sz="1600" i="1" spc="-1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0845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557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자치구 단위 </a:t>
            </a:r>
            <a:r>
              <a:rPr lang="ko-KR" altLang="en-US" sz="3600" dirty="0" err="1">
                <a:solidFill>
                  <a:schemeClr val="accent2"/>
                </a:solidFill>
              </a:rPr>
              <a:t>확진자</a:t>
            </a:r>
            <a:r>
              <a:rPr lang="ko-KR" altLang="en-US" sz="3600" dirty="0">
                <a:solidFill>
                  <a:schemeClr val="accent2"/>
                </a:solidFill>
              </a:rPr>
              <a:t> 시각화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9EF4DEC-5734-4135-B72A-BD46C83C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250" y="1681968"/>
            <a:ext cx="5668329" cy="40787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B834D6C-420F-486A-9E59-849ABA239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66" y="1455641"/>
            <a:ext cx="1457528" cy="447737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57CEB5-8A09-4676-A4C8-DCF035B29E03}"/>
              </a:ext>
            </a:extLst>
          </p:cNvPr>
          <p:cNvGrpSpPr/>
          <p:nvPr/>
        </p:nvGrpSpPr>
        <p:grpSpPr>
          <a:xfrm>
            <a:off x="160421" y="1228042"/>
            <a:ext cx="6202829" cy="5115607"/>
            <a:chOff x="160421" y="1228042"/>
            <a:chExt cx="6202829" cy="5115607"/>
          </a:xfrm>
        </p:grpSpPr>
        <p:pic>
          <p:nvPicPr>
            <p:cNvPr id="10" name="그림 9" descr="텍스트, 스크린샷, 문구, 벡터그래픽이(가) 표시된 사진&#10;&#10;자동 생성된 설명">
              <a:extLst>
                <a:ext uri="{FF2B5EF4-FFF2-40B4-BE49-F238E27FC236}">
                  <a16:creationId xmlns:a16="http://schemas.microsoft.com/office/drawing/2014/main" id="{04D7C1D9-B241-49F3-BD5F-73B542CF8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421" y="1228042"/>
              <a:ext cx="6202829" cy="511560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3804AFE-FC3C-461E-A3ED-647C7F76D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214" y="1455645"/>
              <a:ext cx="1629972" cy="578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113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960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</a:rPr>
              <a:t>월단위</a:t>
            </a:r>
            <a:r>
              <a:rPr lang="ko-KR" altLang="en-US" sz="3600" dirty="0">
                <a:solidFill>
                  <a:schemeClr val="accent2"/>
                </a:solidFill>
              </a:rPr>
              <a:t> 교통수단 증감률 자치구별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04E7CBB6-B465-4668-9AD1-AEAE7749DFB3}"/>
              </a:ext>
            </a:extLst>
          </p:cNvPr>
          <p:cNvSpPr/>
          <p:nvPr/>
        </p:nvSpPr>
        <p:spPr>
          <a:xfrm>
            <a:off x="11614019" y="4743274"/>
            <a:ext cx="94248" cy="78540"/>
          </a:xfrm>
          <a:custGeom>
            <a:avLst/>
            <a:gdLst>
              <a:gd name="connsiteX0" fmla="*/ 111434 w 109728"/>
              <a:gd name="connsiteY0" fmla="*/ 2926 h 91440"/>
              <a:gd name="connsiteX1" fmla="*/ 88880 w 109728"/>
              <a:gd name="connsiteY1" fmla="*/ 15118 h 91440"/>
              <a:gd name="connsiteX2" fmla="*/ 77297 w 109728"/>
              <a:gd name="connsiteY2" fmla="*/ 16947 h 91440"/>
              <a:gd name="connsiteX3" fmla="*/ 58400 w 109728"/>
              <a:gd name="connsiteY3" fmla="*/ 24872 h 91440"/>
              <a:gd name="connsiteX4" fmla="*/ 59618 w 109728"/>
              <a:gd name="connsiteY4" fmla="*/ 39502 h 91440"/>
              <a:gd name="connsiteX5" fmla="*/ 83393 w 109728"/>
              <a:gd name="connsiteY5" fmla="*/ 31577 h 91440"/>
              <a:gd name="connsiteX6" fmla="*/ 107168 w 109728"/>
              <a:gd name="connsiteY6" fmla="*/ 21824 h 91440"/>
              <a:gd name="connsiteX7" fmla="*/ 111434 w 109728"/>
              <a:gd name="connsiteY7" fmla="*/ 2926 h 91440"/>
              <a:gd name="connsiteX8" fmla="*/ 44378 w 109728"/>
              <a:gd name="connsiteY8" fmla="*/ 52304 h 91440"/>
              <a:gd name="connsiteX9" fmla="*/ 34625 w 109728"/>
              <a:gd name="connsiteY9" fmla="*/ 58400 h 91440"/>
              <a:gd name="connsiteX10" fmla="*/ 20605 w 109728"/>
              <a:gd name="connsiteY10" fmla="*/ 53523 h 91440"/>
              <a:gd name="connsiteX11" fmla="*/ 4145 w 109728"/>
              <a:gd name="connsiteY11" fmla="*/ 66934 h 91440"/>
              <a:gd name="connsiteX12" fmla="*/ 2926 w 109728"/>
              <a:gd name="connsiteY12" fmla="*/ 84003 h 91440"/>
              <a:gd name="connsiteX13" fmla="*/ 20605 w 109728"/>
              <a:gd name="connsiteY13" fmla="*/ 88880 h 91440"/>
              <a:gd name="connsiteX14" fmla="*/ 42550 w 109728"/>
              <a:gd name="connsiteY14" fmla="*/ 83393 h 91440"/>
              <a:gd name="connsiteX15" fmla="*/ 53522 w 109728"/>
              <a:gd name="connsiteY15" fmla="*/ 63276 h 91440"/>
              <a:gd name="connsiteX16" fmla="*/ 44378 w 109728"/>
              <a:gd name="connsiteY16" fmla="*/ 52304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9728" h="91440">
                <a:moveTo>
                  <a:pt x="111434" y="2926"/>
                </a:moveTo>
                <a:lnTo>
                  <a:pt x="88880" y="15118"/>
                </a:lnTo>
                <a:lnTo>
                  <a:pt x="77297" y="16947"/>
                </a:lnTo>
                <a:lnTo>
                  <a:pt x="58400" y="24872"/>
                </a:lnTo>
                <a:lnTo>
                  <a:pt x="59618" y="39502"/>
                </a:lnTo>
                <a:lnTo>
                  <a:pt x="83393" y="31577"/>
                </a:lnTo>
                <a:lnTo>
                  <a:pt x="107168" y="21824"/>
                </a:lnTo>
                <a:lnTo>
                  <a:pt x="111434" y="2926"/>
                </a:lnTo>
                <a:close/>
                <a:moveTo>
                  <a:pt x="44378" y="52304"/>
                </a:moveTo>
                <a:lnTo>
                  <a:pt x="34625" y="58400"/>
                </a:lnTo>
                <a:lnTo>
                  <a:pt x="20605" y="53523"/>
                </a:lnTo>
                <a:lnTo>
                  <a:pt x="4145" y="66934"/>
                </a:lnTo>
                <a:lnTo>
                  <a:pt x="2926" y="84003"/>
                </a:lnTo>
                <a:lnTo>
                  <a:pt x="20605" y="88880"/>
                </a:lnTo>
                <a:lnTo>
                  <a:pt x="42550" y="83393"/>
                </a:lnTo>
                <a:lnTo>
                  <a:pt x="53522" y="63276"/>
                </a:lnTo>
                <a:lnTo>
                  <a:pt x="44378" y="5230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" name="자유형: 도형 204">
            <a:extLst>
              <a:ext uri="{FF2B5EF4-FFF2-40B4-BE49-F238E27FC236}">
                <a16:creationId xmlns:a16="http://schemas.microsoft.com/office/drawing/2014/main" id="{902F8C34-94FA-42C7-AEB3-950B5E9DB68F}"/>
              </a:ext>
            </a:extLst>
          </p:cNvPr>
          <p:cNvSpPr/>
          <p:nvPr/>
        </p:nvSpPr>
        <p:spPr>
          <a:xfrm>
            <a:off x="2067262" y="4500325"/>
            <a:ext cx="455530" cy="403171"/>
          </a:xfrm>
          <a:custGeom>
            <a:avLst/>
            <a:gdLst>
              <a:gd name="connsiteX0" fmla="*/ 475976 w 530352"/>
              <a:gd name="connsiteY0" fmla="*/ 471709 h 469392"/>
              <a:gd name="connsiteX1" fmla="*/ 475366 w 530352"/>
              <a:gd name="connsiteY1" fmla="*/ 469880 h 469392"/>
              <a:gd name="connsiteX2" fmla="*/ 474147 w 530352"/>
              <a:gd name="connsiteY2" fmla="*/ 468051 h 469392"/>
              <a:gd name="connsiteX3" fmla="*/ 473537 w 530352"/>
              <a:gd name="connsiteY3" fmla="*/ 468661 h 469392"/>
              <a:gd name="connsiteX4" fmla="*/ 474147 w 530352"/>
              <a:gd name="connsiteY4" fmla="*/ 469270 h 469392"/>
              <a:gd name="connsiteX5" fmla="*/ 475366 w 530352"/>
              <a:gd name="connsiteY5" fmla="*/ 471099 h 469392"/>
              <a:gd name="connsiteX6" fmla="*/ 475366 w 530352"/>
              <a:gd name="connsiteY6" fmla="*/ 472318 h 469392"/>
              <a:gd name="connsiteX7" fmla="*/ 475976 w 530352"/>
              <a:gd name="connsiteY7" fmla="*/ 471709 h 469392"/>
              <a:gd name="connsiteX8" fmla="*/ 532668 w 530352"/>
              <a:gd name="connsiteY8" fmla="*/ 382097 h 469392"/>
              <a:gd name="connsiteX9" fmla="*/ 531449 w 530352"/>
              <a:gd name="connsiteY9" fmla="*/ 380878 h 469392"/>
              <a:gd name="connsiteX10" fmla="*/ 529011 w 530352"/>
              <a:gd name="connsiteY10" fmla="*/ 379659 h 469392"/>
              <a:gd name="connsiteX11" fmla="*/ 527792 w 530352"/>
              <a:gd name="connsiteY11" fmla="*/ 379049 h 469392"/>
              <a:gd name="connsiteX12" fmla="*/ 526572 w 530352"/>
              <a:gd name="connsiteY12" fmla="*/ 378440 h 469392"/>
              <a:gd name="connsiteX13" fmla="*/ 525963 w 530352"/>
              <a:gd name="connsiteY13" fmla="*/ 379049 h 469392"/>
              <a:gd name="connsiteX14" fmla="*/ 526572 w 530352"/>
              <a:gd name="connsiteY14" fmla="*/ 379659 h 469392"/>
              <a:gd name="connsiteX15" fmla="*/ 527182 w 530352"/>
              <a:gd name="connsiteY15" fmla="*/ 379659 h 469392"/>
              <a:gd name="connsiteX16" fmla="*/ 529011 w 530352"/>
              <a:gd name="connsiteY16" fmla="*/ 380878 h 469392"/>
              <a:gd name="connsiteX17" fmla="*/ 530840 w 530352"/>
              <a:gd name="connsiteY17" fmla="*/ 381488 h 469392"/>
              <a:gd name="connsiteX18" fmla="*/ 532059 w 530352"/>
              <a:gd name="connsiteY18" fmla="*/ 382097 h 469392"/>
              <a:gd name="connsiteX19" fmla="*/ 532059 w 530352"/>
              <a:gd name="connsiteY19" fmla="*/ 382707 h 469392"/>
              <a:gd name="connsiteX20" fmla="*/ 532668 w 530352"/>
              <a:gd name="connsiteY20" fmla="*/ 382097 h 469392"/>
              <a:gd name="connsiteX21" fmla="*/ 383316 w 530352"/>
              <a:gd name="connsiteY21" fmla="*/ 375392 h 469392"/>
              <a:gd name="connsiteX22" fmla="*/ 379659 w 530352"/>
              <a:gd name="connsiteY22" fmla="*/ 373563 h 469392"/>
              <a:gd name="connsiteX23" fmla="*/ 380268 w 530352"/>
              <a:gd name="connsiteY23" fmla="*/ 374782 h 469392"/>
              <a:gd name="connsiteX24" fmla="*/ 382707 w 530352"/>
              <a:gd name="connsiteY24" fmla="*/ 376001 h 469392"/>
              <a:gd name="connsiteX25" fmla="*/ 383926 w 530352"/>
              <a:gd name="connsiteY25" fmla="*/ 376611 h 469392"/>
              <a:gd name="connsiteX26" fmla="*/ 383316 w 530352"/>
              <a:gd name="connsiteY26" fmla="*/ 375392 h 469392"/>
              <a:gd name="connsiteX27" fmla="*/ 508284 w 530352"/>
              <a:gd name="connsiteY27" fmla="*/ 374173 h 469392"/>
              <a:gd name="connsiteX28" fmla="*/ 505846 w 530352"/>
              <a:gd name="connsiteY28" fmla="*/ 371125 h 469392"/>
              <a:gd name="connsiteX29" fmla="*/ 504017 w 530352"/>
              <a:gd name="connsiteY29" fmla="*/ 371125 h 469392"/>
              <a:gd name="connsiteX30" fmla="*/ 508284 w 530352"/>
              <a:gd name="connsiteY30" fmla="*/ 374782 h 469392"/>
              <a:gd name="connsiteX31" fmla="*/ 508284 w 530352"/>
              <a:gd name="connsiteY31" fmla="*/ 374173 h 469392"/>
              <a:gd name="connsiteX32" fmla="*/ 376611 w 530352"/>
              <a:gd name="connsiteY32" fmla="*/ 368077 h 469392"/>
              <a:gd name="connsiteX33" fmla="*/ 374172 w 530352"/>
              <a:gd name="connsiteY33" fmla="*/ 365638 h 469392"/>
              <a:gd name="connsiteX34" fmla="*/ 372953 w 530352"/>
              <a:gd name="connsiteY34" fmla="*/ 363809 h 469392"/>
              <a:gd name="connsiteX35" fmla="*/ 371124 w 530352"/>
              <a:gd name="connsiteY35" fmla="*/ 363200 h 469392"/>
              <a:gd name="connsiteX36" fmla="*/ 371734 w 530352"/>
              <a:gd name="connsiteY36" fmla="*/ 363809 h 469392"/>
              <a:gd name="connsiteX37" fmla="*/ 374172 w 530352"/>
              <a:gd name="connsiteY37" fmla="*/ 366248 h 469392"/>
              <a:gd name="connsiteX38" fmla="*/ 376001 w 530352"/>
              <a:gd name="connsiteY38" fmla="*/ 368686 h 469392"/>
              <a:gd name="connsiteX39" fmla="*/ 377220 w 530352"/>
              <a:gd name="connsiteY39" fmla="*/ 369296 h 469392"/>
              <a:gd name="connsiteX40" fmla="*/ 376611 w 530352"/>
              <a:gd name="connsiteY40" fmla="*/ 368077 h 469392"/>
              <a:gd name="connsiteX41" fmla="*/ 374782 w 530352"/>
              <a:gd name="connsiteY41" fmla="*/ 355275 h 469392"/>
              <a:gd name="connsiteX42" fmla="*/ 374172 w 530352"/>
              <a:gd name="connsiteY42" fmla="*/ 354665 h 469392"/>
              <a:gd name="connsiteX43" fmla="*/ 374172 w 530352"/>
              <a:gd name="connsiteY43" fmla="*/ 354665 h 469392"/>
              <a:gd name="connsiteX44" fmla="*/ 374172 w 530352"/>
              <a:gd name="connsiteY44" fmla="*/ 352837 h 469392"/>
              <a:gd name="connsiteX45" fmla="*/ 375392 w 530352"/>
              <a:gd name="connsiteY45" fmla="*/ 351008 h 469392"/>
              <a:gd name="connsiteX46" fmla="*/ 379049 w 530352"/>
              <a:gd name="connsiteY46" fmla="*/ 348569 h 469392"/>
              <a:gd name="connsiteX47" fmla="*/ 379049 w 530352"/>
              <a:gd name="connsiteY47" fmla="*/ 347960 h 469392"/>
              <a:gd name="connsiteX48" fmla="*/ 379049 w 530352"/>
              <a:gd name="connsiteY48" fmla="*/ 347960 h 469392"/>
              <a:gd name="connsiteX49" fmla="*/ 377830 w 530352"/>
              <a:gd name="connsiteY49" fmla="*/ 348569 h 469392"/>
              <a:gd name="connsiteX50" fmla="*/ 375392 w 530352"/>
              <a:gd name="connsiteY50" fmla="*/ 349789 h 469392"/>
              <a:gd name="connsiteX51" fmla="*/ 374172 w 530352"/>
              <a:gd name="connsiteY51" fmla="*/ 351008 h 469392"/>
              <a:gd name="connsiteX52" fmla="*/ 373563 w 530352"/>
              <a:gd name="connsiteY52" fmla="*/ 352227 h 469392"/>
              <a:gd name="connsiteX53" fmla="*/ 372953 w 530352"/>
              <a:gd name="connsiteY53" fmla="*/ 354056 h 469392"/>
              <a:gd name="connsiteX54" fmla="*/ 373563 w 530352"/>
              <a:gd name="connsiteY54" fmla="*/ 355275 h 469392"/>
              <a:gd name="connsiteX55" fmla="*/ 374172 w 530352"/>
              <a:gd name="connsiteY55" fmla="*/ 355885 h 469392"/>
              <a:gd name="connsiteX56" fmla="*/ 375392 w 530352"/>
              <a:gd name="connsiteY56" fmla="*/ 355885 h 469392"/>
              <a:gd name="connsiteX57" fmla="*/ 374782 w 530352"/>
              <a:gd name="connsiteY57" fmla="*/ 355275 h 469392"/>
              <a:gd name="connsiteX58" fmla="*/ 85832 w 530352"/>
              <a:gd name="connsiteY58" fmla="*/ 348569 h 469392"/>
              <a:gd name="connsiteX59" fmla="*/ 84612 w 530352"/>
              <a:gd name="connsiteY59" fmla="*/ 344912 h 469392"/>
              <a:gd name="connsiteX60" fmla="*/ 82784 w 530352"/>
              <a:gd name="connsiteY60" fmla="*/ 341864 h 469392"/>
              <a:gd name="connsiteX61" fmla="*/ 77907 w 530352"/>
              <a:gd name="connsiteY61" fmla="*/ 341254 h 469392"/>
              <a:gd name="connsiteX62" fmla="*/ 74859 w 530352"/>
              <a:gd name="connsiteY62" fmla="*/ 342473 h 469392"/>
              <a:gd name="connsiteX63" fmla="*/ 74249 w 530352"/>
              <a:gd name="connsiteY63" fmla="*/ 343693 h 469392"/>
              <a:gd name="connsiteX64" fmla="*/ 74859 w 530352"/>
              <a:gd name="connsiteY64" fmla="*/ 346131 h 469392"/>
              <a:gd name="connsiteX65" fmla="*/ 77907 w 530352"/>
              <a:gd name="connsiteY65" fmla="*/ 350398 h 469392"/>
              <a:gd name="connsiteX66" fmla="*/ 80955 w 530352"/>
              <a:gd name="connsiteY66" fmla="*/ 351008 h 469392"/>
              <a:gd name="connsiteX67" fmla="*/ 85832 w 530352"/>
              <a:gd name="connsiteY67" fmla="*/ 350398 h 469392"/>
              <a:gd name="connsiteX68" fmla="*/ 88270 w 530352"/>
              <a:gd name="connsiteY68" fmla="*/ 354056 h 469392"/>
              <a:gd name="connsiteX69" fmla="*/ 89489 w 530352"/>
              <a:gd name="connsiteY69" fmla="*/ 354665 h 469392"/>
              <a:gd name="connsiteX70" fmla="*/ 91928 w 530352"/>
              <a:gd name="connsiteY70" fmla="*/ 355275 h 469392"/>
              <a:gd name="connsiteX71" fmla="*/ 92537 w 530352"/>
              <a:gd name="connsiteY71" fmla="*/ 353446 h 469392"/>
              <a:gd name="connsiteX72" fmla="*/ 91318 w 530352"/>
              <a:gd name="connsiteY72" fmla="*/ 350398 h 469392"/>
              <a:gd name="connsiteX73" fmla="*/ 85832 w 530352"/>
              <a:gd name="connsiteY73" fmla="*/ 348569 h 469392"/>
              <a:gd name="connsiteX74" fmla="*/ 68153 w 530352"/>
              <a:gd name="connsiteY74" fmla="*/ 343083 h 469392"/>
              <a:gd name="connsiteX75" fmla="*/ 68763 w 530352"/>
              <a:gd name="connsiteY75" fmla="*/ 340645 h 469392"/>
              <a:gd name="connsiteX76" fmla="*/ 67544 w 530352"/>
              <a:gd name="connsiteY76" fmla="*/ 340035 h 469392"/>
              <a:gd name="connsiteX77" fmla="*/ 64496 w 530352"/>
              <a:gd name="connsiteY77" fmla="*/ 340035 h 469392"/>
              <a:gd name="connsiteX78" fmla="*/ 64496 w 530352"/>
              <a:gd name="connsiteY78" fmla="*/ 341254 h 469392"/>
              <a:gd name="connsiteX79" fmla="*/ 65105 w 530352"/>
              <a:gd name="connsiteY79" fmla="*/ 342473 h 469392"/>
              <a:gd name="connsiteX80" fmla="*/ 65715 w 530352"/>
              <a:gd name="connsiteY80" fmla="*/ 343083 h 469392"/>
              <a:gd name="connsiteX81" fmla="*/ 67544 w 530352"/>
              <a:gd name="connsiteY81" fmla="*/ 344302 h 469392"/>
              <a:gd name="connsiteX82" fmla="*/ 68153 w 530352"/>
              <a:gd name="connsiteY82" fmla="*/ 343083 h 469392"/>
              <a:gd name="connsiteX83" fmla="*/ 9022 w 530352"/>
              <a:gd name="connsiteY83" fmla="*/ 316870 h 469392"/>
              <a:gd name="connsiteX84" fmla="*/ 10241 w 530352"/>
              <a:gd name="connsiteY84" fmla="*/ 316870 h 469392"/>
              <a:gd name="connsiteX85" fmla="*/ 7803 w 530352"/>
              <a:gd name="connsiteY85" fmla="*/ 313213 h 469392"/>
              <a:gd name="connsiteX86" fmla="*/ 5974 w 530352"/>
              <a:gd name="connsiteY86" fmla="*/ 311993 h 469392"/>
              <a:gd name="connsiteX87" fmla="*/ 5974 w 530352"/>
              <a:gd name="connsiteY87" fmla="*/ 312603 h 469392"/>
              <a:gd name="connsiteX88" fmla="*/ 5974 w 530352"/>
              <a:gd name="connsiteY88" fmla="*/ 316870 h 469392"/>
              <a:gd name="connsiteX89" fmla="*/ 7803 w 530352"/>
              <a:gd name="connsiteY89" fmla="*/ 317480 h 469392"/>
              <a:gd name="connsiteX90" fmla="*/ 9022 w 530352"/>
              <a:gd name="connsiteY90" fmla="*/ 316870 h 469392"/>
              <a:gd name="connsiteX91" fmla="*/ 276636 w 530352"/>
              <a:gd name="connsiteY91" fmla="*/ 307117 h 469392"/>
              <a:gd name="connsiteX92" fmla="*/ 275417 w 530352"/>
              <a:gd name="connsiteY92" fmla="*/ 307117 h 469392"/>
              <a:gd name="connsiteX93" fmla="*/ 273588 w 530352"/>
              <a:gd name="connsiteY93" fmla="*/ 307117 h 469392"/>
              <a:gd name="connsiteX94" fmla="*/ 272979 w 530352"/>
              <a:gd name="connsiteY94" fmla="*/ 307117 h 469392"/>
              <a:gd name="connsiteX95" fmla="*/ 276027 w 530352"/>
              <a:gd name="connsiteY95" fmla="*/ 307726 h 469392"/>
              <a:gd name="connsiteX96" fmla="*/ 278465 w 530352"/>
              <a:gd name="connsiteY96" fmla="*/ 308945 h 469392"/>
              <a:gd name="connsiteX97" fmla="*/ 276636 w 530352"/>
              <a:gd name="connsiteY97" fmla="*/ 307117 h 469392"/>
              <a:gd name="connsiteX98" fmla="*/ 272369 w 530352"/>
              <a:gd name="connsiteY98" fmla="*/ 307726 h 469392"/>
              <a:gd name="connsiteX99" fmla="*/ 270540 w 530352"/>
              <a:gd name="connsiteY99" fmla="*/ 307117 h 469392"/>
              <a:gd name="connsiteX100" fmla="*/ 268712 w 530352"/>
              <a:gd name="connsiteY100" fmla="*/ 305897 h 469392"/>
              <a:gd name="connsiteX101" fmla="*/ 266883 w 530352"/>
              <a:gd name="connsiteY101" fmla="*/ 305897 h 469392"/>
              <a:gd name="connsiteX102" fmla="*/ 271150 w 530352"/>
              <a:gd name="connsiteY102" fmla="*/ 307726 h 469392"/>
              <a:gd name="connsiteX103" fmla="*/ 272369 w 530352"/>
              <a:gd name="connsiteY103" fmla="*/ 307726 h 469392"/>
              <a:gd name="connsiteX104" fmla="*/ 5364 w 530352"/>
              <a:gd name="connsiteY104" fmla="*/ 308336 h 469392"/>
              <a:gd name="connsiteX105" fmla="*/ 5974 w 530352"/>
              <a:gd name="connsiteY105" fmla="*/ 307117 h 469392"/>
              <a:gd name="connsiteX106" fmla="*/ 5364 w 530352"/>
              <a:gd name="connsiteY106" fmla="*/ 306507 h 469392"/>
              <a:gd name="connsiteX107" fmla="*/ 2926 w 530352"/>
              <a:gd name="connsiteY107" fmla="*/ 305288 h 469392"/>
              <a:gd name="connsiteX108" fmla="*/ 3536 w 530352"/>
              <a:gd name="connsiteY108" fmla="*/ 307117 h 469392"/>
              <a:gd name="connsiteX109" fmla="*/ 3536 w 530352"/>
              <a:gd name="connsiteY109" fmla="*/ 308336 h 469392"/>
              <a:gd name="connsiteX110" fmla="*/ 4755 w 530352"/>
              <a:gd name="connsiteY110" fmla="*/ 308945 h 469392"/>
              <a:gd name="connsiteX111" fmla="*/ 5364 w 530352"/>
              <a:gd name="connsiteY111" fmla="*/ 308336 h 469392"/>
              <a:gd name="connsiteX112" fmla="*/ 205313 w 530352"/>
              <a:gd name="connsiteY112" fmla="*/ 296144 h 469392"/>
              <a:gd name="connsiteX113" fmla="*/ 203484 w 530352"/>
              <a:gd name="connsiteY113" fmla="*/ 293705 h 469392"/>
              <a:gd name="connsiteX114" fmla="*/ 202265 w 530352"/>
              <a:gd name="connsiteY114" fmla="*/ 291877 h 469392"/>
              <a:gd name="connsiteX115" fmla="*/ 201046 w 530352"/>
              <a:gd name="connsiteY115" fmla="*/ 289438 h 469392"/>
              <a:gd name="connsiteX116" fmla="*/ 198608 w 530352"/>
              <a:gd name="connsiteY116" fmla="*/ 286390 h 469392"/>
              <a:gd name="connsiteX117" fmla="*/ 199217 w 530352"/>
              <a:gd name="connsiteY117" fmla="*/ 288219 h 469392"/>
              <a:gd name="connsiteX118" fmla="*/ 199827 w 530352"/>
              <a:gd name="connsiteY118" fmla="*/ 289438 h 469392"/>
              <a:gd name="connsiteX119" fmla="*/ 201046 w 530352"/>
              <a:gd name="connsiteY119" fmla="*/ 290657 h 469392"/>
              <a:gd name="connsiteX120" fmla="*/ 202265 w 530352"/>
              <a:gd name="connsiteY120" fmla="*/ 293096 h 469392"/>
              <a:gd name="connsiteX121" fmla="*/ 202875 w 530352"/>
              <a:gd name="connsiteY121" fmla="*/ 294315 h 469392"/>
              <a:gd name="connsiteX122" fmla="*/ 204704 w 530352"/>
              <a:gd name="connsiteY122" fmla="*/ 296753 h 469392"/>
              <a:gd name="connsiteX123" fmla="*/ 205313 w 530352"/>
              <a:gd name="connsiteY123" fmla="*/ 296753 h 469392"/>
              <a:gd name="connsiteX124" fmla="*/ 205313 w 530352"/>
              <a:gd name="connsiteY124" fmla="*/ 296144 h 469392"/>
              <a:gd name="connsiteX125" fmla="*/ 304068 w 530352"/>
              <a:gd name="connsiteY125" fmla="*/ 287000 h 469392"/>
              <a:gd name="connsiteX126" fmla="*/ 304678 w 530352"/>
              <a:gd name="connsiteY126" fmla="*/ 283952 h 469392"/>
              <a:gd name="connsiteX127" fmla="*/ 303459 w 530352"/>
              <a:gd name="connsiteY127" fmla="*/ 283952 h 469392"/>
              <a:gd name="connsiteX128" fmla="*/ 303459 w 530352"/>
              <a:gd name="connsiteY128" fmla="*/ 287000 h 469392"/>
              <a:gd name="connsiteX129" fmla="*/ 304068 w 530352"/>
              <a:gd name="connsiteY129" fmla="*/ 287000 h 469392"/>
              <a:gd name="connsiteX130" fmla="*/ 216286 w 530352"/>
              <a:gd name="connsiteY130" fmla="*/ 277246 h 469392"/>
              <a:gd name="connsiteX131" fmla="*/ 212628 w 530352"/>
              <a:gd name="connsiteY131" fmla="*/ 273589 h 469392"/>
              <a:gd name="connsiteX132" fmla="*/ 212019 w 530352"/>
              <a:gd name="connsiteY132" fmla="*/ 273589 h 469392"/>
              <a:gd name="connsiteX133" fmla="*/ 212628 w 530352"/>
              <a:gd name="connsiteY133" fmla="*/ 274808 h 469392"/>
              <a:gd name="connsiteX134" fmla="*/ 215676 w 530352"/>
              <a:gd name="connsiteY134" fmla="*/ 277856 h 469392"/>
              <a:gd name="connsiteX135" fmla="*/ 216286 w 530352"/>
              <a:gd name="connsiteY135" fmla="*/ 279075 h 469392"/>
              <a:gd name="connsiteX136" fmla="*/ 216286 w 530352"/>
              <a:gd name="connsiteY136" fmla="*/ 277246 h 469392"/>
              <a:gd name="connsiteX137" fmla="*/ 404043 w 530352"/>
              <a:gd name="connsiteY137" fmla="*/ 70592 h 469392"/>
              <a:gd name="connsiteX138" fmla="*/ 404652 w 530352"/>
              <a:gd name="connsiteY138" fmla="*/ 69373 h 469392"/>
              <a:gd name="connsiteX139" fmla="*/ 404652 w 530352"/>
              <a:gd name="connsiteY139" fmla="*/ 68153 h 469392"/>
              <a:gd name="connsiteX140" fmla="*/ 404043 w 530352"/>
              <a:gd name="connsiteY140" fmla="*/ 67544 h 469392"/>
              <a:gd name="connsiteX141" fmla="*/ 402214 w 530352"/>
              <a:gd name="connsiteY141" fmla="*/ 66934 h 469392"/>
              <a:gd name="connsiteX142" fmla="*/ 402824 w 530352"/>
              <a:gd name="connsiteY142" fmla="*/ 71201 h 469392"/>
              <a:gd name="connsiteX143" fmla="*/ 404043 w 530352"/>
              <a:gd name="connsiteY143" fmla="*/ 70592 h 469392"/>
              <a:gd name="connsiteX144" fmla="*/ 387584 w 530352"/>
              <a:gd name="connsiteY144" fmla="*/ 48037 h 469392"/>
              <a:gd name="connsiteX145" fmla="*/ 386974 w 530352"/>
              <a:gd name="connsiteY145" fmla="*/ 46817 h 469392"/>
              <a:gd name="connsiteX146" fmla="*/ 385755 w 530352"/>
              <a:gd name="connsiteY146" fmla="*/ 46817 h 469392"/>
              <a:gd name="connsiteX147" fmla="*/ 385145 w 530352"/>
              <a:gd name="connsiteY147" fmla="*/ 47427 h 469392"/>
              <a:gd name="connsiteX148" fmla="*/ 385145 w 530352"/>
              <a:gd name="connsiteY148" fmla="*/ 50475 h 469392"/>
              <a:gd name="connsiteX149" fmla="*/ 387584 w 530352"/>
              <a:gd name="connsiteY149" fmla="*/ 48037 h 469392"/>
              <a:gd name="connsiteX150" fmla="*/ 388193 w 530352"/>
              <a:gd name="connsiteY150" fmla="*/ 38283 h 469392"/>
              <a:gd name="connsiteX151" fmla="*/ 383316 w 530352"/>
              <a:gd name="connsiteY151" fmla="*/ 41331 h 469392"/>
              <a:gd name="connsiteX152" fmla="*/ 384536 w 530352"/>
              <a:gd name="connsiteY152" fmla="*/ 43769 h 469392"/>
              <a:gd name="connsiteX153" fmla="*/ 386974 w 530352"/>
              <a:gd name="connsiteY153" fmla="*/ 44379 h 469392"/>
              <a:gd name="connsiteX154" fmla="*/ 388193 w 530352"/>
              <a:gd name="connsiteY154" fmla="*/ 43160 h 469392"/>
              <a:gd name="connsiteX155" fmla="*/ 393070 w 530352"/>
              <a:gd name="connsiteY155" fmla="*/ 42550 h 469392"/>
              <a:gd name="connsiteX156" fmla="*/ 394899 w 530352"/>
              <a:gd name="connsiteY156" fmla="*/ 40112 h 469392"/>
              <a:gd name="connsiteX157" fmla="*/ 393070 w 530352"/>
              <a:gd name="connsiteY157" fmla="*/ 40721 h 469392"/>
              <a:gd name="connsiteX158" fmla="*/ 388193 w 530352"/>
              <a:gd name="connsiteY158" fmla="*/ 38283 h 469392"/>
              <a:gd name="connsiteX159" fmla="*/ 351008 w 530352"/>
              <a:gd name="connsiteY159" fmla="*/ 27920 h 469392"/>
              <a:gd name="connsiteX160" fmla="*/ 352227 w 530352"/>
              <a:gd name="connsiteY160" fmla="*/ 24872 h 469392"/>
              <a:gd name="connsiteX161" fmla="*/ 351008 w 530352"/>
              <a:gd name="connsiteY161" fmla="*/ 24262 h 469392"/>
              <a:gd name="connsiteX162" fmla="*/ 348569 w 530352"/>
              <a:gd name="connsiteY162" fmla="*/ 25481 h 469392"/>
              <a:gd name="connsiteX163" fmla="*/ 348569 w 530352"/>
              <a:gd name="connsiteY163" fmla="*/ 26701 h 469392"/>
              <a:gd name="connsiteX164" fmla="*/ 350398 w 530352"/>
              <a:gd name="connsiteY164" fmla="*/ 29139 h 469392"/>
              <a:gd name="connsiteX165" fmla="*/ 351008 w 530352"/>
              <a:gd name="connsiteY165" fmla="*/ 27920 h 469392"/>
              <a:gd name="connsiteX166" fmla="*/ 366857 w 530352"/>
              <a:gd name="connsiteY166" fmla="*/ 9022 h 469392"/>
              <a:gd name="connsiteX167" fmla="*/ 368686 w 530352"/>
              <a:gd name="connsiteY167" fmla="*/ 8413 h 469392"/>
              <a:gd name="connsiteX168" fmla="*/ 368686 w 530352"/>
              <a:gd name="connsiteY168" fmla="*/ 7803 h 469392"/>
              <a:gd name="connsiteX169" fmla="*/ 367467 w 530352"/>
              <a:gd name="connsiteY169" fmla="*/ 6584 h 469392"/>
              <a:gd name="connsiteX170" fmla="*/ 365638 w 530352"/>
              <a:gd name="connsiteY170" fmla="*/ 5974 h 469392"/>
              <a:gd name="connsiteX171" fmla="*/ 365028 w 530352"/>
              <a:gd name="connsiteY171" fmla="*/ 6584 h 469392"/>
              <a:gd name="connsiteX172" fmla="*/ 364419 w 530352"/>
              <a:gd name="connsiteY172" fmla="*/ 7803 h 469392"/>
              <a:gd name="connsiteX173" fmla="*/ 365028 w 530352"/>
              <a:gd name="connsiteY173" fmla="*/ 9632 h 469392"/>
              <a:gd name="connsiteX174" fmla="*/ 366857 w 530352"/>
              <a:gd name="connsiteY174" fmla="*/ 9022 h 469392"/>
              <a:gd name="connsiteX175" fmla="*/ 349179 w 530352"/>
              <a:gd name="connsiteY175" fmla="*/ 8413 h 469392"/>
              <a:gd name="connsiteX176" fmla="*/ 349788 w 530352"/>
              <a:gd name="connsiteY176" fmla="*/ 6584 h 469392"/>
              <a:gd name="connsiteX177" fmla="*/ 349788 w 530352"/>
              <a:gd name="connsiteY177" fmla="*/ 5365 h 469392"/>
              <a:gd name="connsiteX178" fmla="*/ 349179 w 530352"/>
              <a:gd name="connsiteY178" fmla="*/ 4145 h 469392"/>
              <a:gd name="connsiteX179" fmla="*/ 343692 w 530352"/>
              <a:gd name="connsiteY179" fmla="*/ 2926 h 469392"/>
              <a:gd name="connsiteX180" fmla="*/ 343083 w 530352"/>
              <a:gd name="connsiteY180" fmla="*/ 3536 h 469392"/>
              <a:gd name="connsiteX181" fmla="*/ 343083 w 530352"/>
              <a:gd name="connsiteY181" fmla="*/ 5974 h 469392"/>
              <a:gd name="connsiteX182" fmla="*/ 344302 w 530352"/>
              <a:gd name="connsiteY182" fmla="*/ 9022 h 469392"/>
              <a:gd name="connsiteX183" fmla="*/ 346131 w 530352"/>
              <a:gd name="connsiteY183" fmla="*/ 9022 h 469392"/>
              <a:gd name="connsiteX184" fmla="*/ 349179 w 530352"/>
              <a:gd name="connsiteY184" fmla="*/ 8413 h 46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</a:cxnLst>
            <a:rect l="l" t="t" r="r" b="b"/>
            <a:pathLst>
              <a:path w="530352" h="469392">
                <a:moveTo>
                  <a:pt x="475976" y="471709"/>
                </a:moveTo>
                <a:lnTo>
                  <a:pt x="475366" y="469880"/>
                </a:lnTo>
                <a:lnTo>
                  <a:pt x="474147" y="468051"/>
                </a:lnTo>
                <a:lnTo>
                  <a:pt x="473537" y="468661"/>
                </a:lnTo>
                <a:lnTo>
                  <a:pt x="474147" y="469270"/>
                </a:lnTo>
                <a:lnTo>
                  <a:pt x="475366" y="471099"/>
                </a:lnTo>
                <a:lnTo>
                  <a:pt x="475366" y="472318"/>
                </a:lnTo>
                <a:lnTo>
                  <a:pt x="475976" y="471709"/>
                </a:lnTo>
                <a:close/>
                <a:moveTo>
                  <a:pt x="532668" y="382097"/>
                </a:moveTo>
                <a:lnTo>
                  <a:pt x="531449" y="380878"/>
                </a:lnTo>
                <a:lnTo>
                  <a:pt x="529011" y="379659"/>
                </a:lnTo>
                <a:lnTo>
                  <a:pt x="527792" y="379049"/>
                </a:lnTo>
                <a:lnTo>
                  <a:pt x="526572" y="378440"/>
                </a:lnTo>
                <a:lnTo>
                  <a:pt x="525963" y="379049"/>
                </a:lnTo>
                <a:lnTo>
                  <a:pt x="526572" y="379659"/>
                </a:lnTo>
                <a:lnTo>
                  <a:pt x="527182" y="379659"/>
                </a:lnTo>
                <a:lnTo>
                  <a:pt x="529011" y="380878"/>
                </a:lnTo>
                <a:lnTo>
                  <a:pt x="530840" y="381488"/>
                </a:lnTo>
                <a:lnTo>
                  <a:pt x="532059" y="382097"/>
                </a:lnTo>
                <a:lnTo>
                  <a:pt x="532059" y="382707"/>
                </a:lnTo>
                <a:lnTo>
                  <a:pt x="532668" y="382097"/>
                </a:lnTo>
                <a:close/>
                <a:moveTo>
                  <a:pt x="383316" y="375392"/>
                </a:moveTo>
                <a:lnTo>
                  <a:pt x="379659" y="373563"/>
                </a:lnTo>
                <a:lnTo>
                  <a:pt x="380268" y="374782"/>
                </a:lnTo>
                <a:lnTo>
                  <a:pt x="382707" y="376001"/>
                </a:lnTo>
                <a:lnTo>
                  <a:pt x="383926" y="376611"/>
                </a:lnTo>
                <a:lnTo>
                  <a:pt x="383316" y="375392"/>
                </a:lnTo>
                <a:close/>
                <a:moveTo>
                  <a:pt x="508284" y="374173"/>
                </a:moveTo>
                <a:lnTo>
                  <a:pt x="505846" y="371125"/>
                </a:lnTo>
                <a:lnTo>
                  <a:pt x="504017" y="371125"/>
                </a:lnTo>
                <a:lnTo>
                  <a:pt x="508284" y="374782"/>
                </a:lnTo>
                <a:lnTo>
                  <a:pt x="508284" y="374173"/>
                </a:lnTo>
                <a:close/>
                <a:moveTo>
                  <a:pt x="376611" y="368077"/>
                </a:moveTo>
                <a:lnTo>
                  <a:pt x="374172" y="365638"/>
                </a:lnTo>
                <a:lnTo>
                  <a:pt x="372953" y="363809"/>
                </a:lnTo>
                <a:lnTo>
                  <a:pt x="371124" y="363200"/>
                </a:lnTo>
                <a:lnTo>
                  <a:pt x="371734" y="363809"/>
                </a:lnTo>
                <a:lnTo>
                  <a:pt x="374172" y="366248"/>
                </a:lnTo>
                <a:lnTo>
                  <a:pt x="376001" y="368686"/>
                </a:lnTo>
                <a:lnTo>
                  <a:pt x="377220" y="369296"/>
                </a:lnTo>
                <a:lnTo>
                  <a:pt x="376611" y="368077"/>
                </a:lnTo>
                <a:close/>
                <a:moveTo>
                  <a:pt x="374782" y="355275"/>
                </a:moveTo>
                <a:lnTo>
                  <a:pt x="374172" y="354665"/>
                </a:lnTo>
                <a:lnTo>
                  <a:pt x="374172" y="354665"/>
                </a:lnTo>
                <a:lnTo>
                  <a:pt x="374172" y="352837"/>
                </a:lnTo>
                <a:lnTo>
                  <a:pt x="375392" y="351008"/>
                </a:lnTo>
                <a:lnTo>
                  <a:pt x="379049" y="348569"/>
                </a:lnTo>
                <a:lnTo>
                  <a:pt x="379049" y="347960"/>
                </a:lnTo>
                <a:lnTo>
                  <a:pt x="379049" y="347960"/>
                </a:lnTo>
                <a:lnTo>
                  <a:pt x="377830" y="348569"/>
                </a:lnTo>
                <a:lnTo>
                  <a:pt x="375392" y="349789"/>
                </a:lnTo>
                <a:lnTo>
                  <a:pt x="374172" y="351008"/>
                </a:lnTo>
                <a:lnTo>
                  <a:pt x="373563" y="352227"/>
                </a:lnTo>
                <a:lnTo>
                  <a:pt x="372953" y="354056"/>
                </a:lnTo>
                <a:lnTo>
                  <a:pt x="373563" y="355275"/>
                </a:lnTo>
                <a:lnTo>
                  <a:pt x="374172" y="355885"/>
                </a:lnTo>
                <a:lnTo>
                  <a:pt x="375392" y="355885"/>
                </a:lnTo>
                <a:lnTo>
                  <a:pt x="374782" y="355275"/>
                </a:lnTo>
                <a:close/>
                <a:moveTo>
                  <a:pt x="85832" y="348569"/>
                </a:moveTo>
                <a:lnTo>
                  <a:pt x="84612" y="344912"/>
                </a:lnTo>
                <a:lnTo>
                  <a:pt x="82784" y="341864"/>
                </a:lnTo>
                <a:lnTo>
                  <a:pt x="77907" y="341254"/>
                </a:lnTo>
                <a:lnTo>
                  <a:pt x="74859" y="342473"/>
                </a:lnTo>
                <a:lnTo>
                  <a:pt x="74249" y="343693"/>
                </a:lnTo>
                <a:lnTo>
                  <a:pt x="74859" y="346131"/>
                </a:lnTo>
                <a:lnTo>
                  <a:pt x="77907" y="350398"/>
                </a:lnTo>
                <a:lnTo>
                  <a:pt x="80955" y="351008"/>
                </a:lnTo>
                <a:lnTo>
                  <a:pt x="85832" y="350398"/>
                </a:lnTo>
                <a:lnTo>
                  <a:pt x="88270" y="354056"/>
                </a:lnTo>
                <a:lnTo>
                  <a:pt x="89489" y="354665"/>
                </a:lnTo>
                <a:lnTo>
                  <a:pt x="91928" y="355275"/>
                </a:lnTo>
                <a:lnTo>
                  <a:pt x="92537" y="353446"/>
                </a:lnTo>
                <a:lnTo>
                  <a:pt x="91318" y="350398"/>
                </a:lnTo>
                <a:lnTo>
                  <a:pt x="85832" y="348569"/>
                </a:lnTo>
                <a:close/>
                <a:moveTo>
                  <a:pt x="68153" y="343083"/>
                </a:moveTo>
                <a:lnTo>
                  <a:pt x="68763" y="340645"/>
                </a:lnTo>
                <a:lnTo>
                  <a:pt x="67544" y="340035"/>
                </a:lnTo>
                <a:lnTo>
                  <a:pt x="64496" y="340035"/>
                </a:lnTo>
                <a:lnTo>
                  <a:pt x="64496" y="341254"/>
                </a:lnTo>
                <a:lnTo>
                  <a:pt x="65105" y="342473"/>
                </a:lnTo>
                <a:lnTo>
                  <a:pt x="65715" y="343083"/>
                </a:lnTo>
                <a:lnTo>
                  <a:pt x="67544" y="344302"/>
                </a:lnTo>
                <a:lnTo>
                  <a:pt x="68153" y="343083"/>
                </a:lnTo>
                <a:close/>
                <a:moveTo>
                  <a:pt x="9022" y="316870"/>
                </a:moveTo>
                <a:lnTo>
                  <a:pt x="10241" y="316870"/>
                </a:lnTo>
                <a:lnTo>
                  <a:pt x="7803" y="313213"/>
                </a:lnTo>
                <a:lnTo>
                  <a:pt x="5974" y="311993"/>
                </a:lnTo>
                <a:lnTo>
                  <a:pt x="5974" y="312603"/>
                </a:lnTo>
                <a:lnTo>
                  <a:pt x="5974" y="316870"/>
                </a:lnTo>
                <a:lnTo>
                  <a:pt x="7803" y="317480"/>
                </a:lnTo>
                <a:lnTo>
                  <a:pt x="9022" y="316870"/>
                </a:lnTo>
                <a:close/>
                <a:moveTo>
                  <a:pt x="276636" y="307117"/>
                </a:moveTo>
                <a:lnTo>
                  <a:pt x="275417" y="307117"/>
                </a:lnTo>
                <a:lnTo>
                  <a:pt x="273588" y="307117"/>
                </a:lnTo>
                <a:lnTo>
                  <a:pt x="272979" y="307117"/>
                </a:lnTo>
                <a:lnTo>
                  <a:pt x="276027" y="307726"/>
                </a:lnTo>
                <a:lnTo>
                  <a:pt x="278465" y="308945"/>
                </a:lnTo>
                <a:lnTo>
                  <a:pt x="276636" y="307117"/>
                </a:lnTo>
                <a:close/>
                <a:moveTo>
                  <a:pt x="272369" y="307726"/>
                </a:moveTo>
                <a:lnTo>
                  <a:pt x="270540" y="307117"/>
                </a:lnTo>
                <a:lnTo>
                  <a:pt x="268712" y="305897"/>
                </a:lnTo>
                <a:lnTo>
                  <a:pt x="266883" y="305897"/>
                </a:lnTo>
                <a:lnTo>
                  <a:pt x="271150" y="307726"/>
                </a:lnTo>
                <a:lnTo>
                  <a:pt x="272369" y="307726"/>
                </a:lnTo>
                <a:close/>
                <a:moveTo>
                  <a:pt x="5364" y="308336"/>
                </a:moveTo>
                <a:lnTo>
                  <a:pt x="5974" y="307117"/>
                </a:lnTo>
                <a:lnTo>
                  <a:pt x="5364" y="306507"/>
                </a:lnTo>
                <a:lnTo>
                  <a:pt x="2926" y="305288"/>
                </a:lnTo>
                <a:lnTo>
                  <a:pt x="3536" y="307117"/>
                </a:lnTo>
                <a:lnTo>
                  <a:pt x="3536" y="308336"/>
                </a:lnTo>
                <a:lnTo>
                  <a:pt x="4755" y="308945"/>
                </a:lnTo>
                <a:lnTo>
                  <a:pt x="5364" y="308336"/>
                </a:lnTo>
                <a:close/>
                <a:moveTo>
                  <a:pt x="205313" y="296144"/>
                </a:moveTo>
                <a:lnTo>
                  <a:pt x="203484" y="293705"/>
                </a:lnTo>
                <a:lnTo>
                  <a:pt x="202265" y="291877"/>
                </a:lnTo>
                <a:lnTo>
                  <a:pt x="201046" y="289438"/>
                </a:lnTo>
                <a:lnTo>
                  <a:pt x="198608" y="286390"/>
                </a:lnTo>
                <a:lnTo>
                  <a:pt x="199217" y="288219"/>
                </a:lnTo>
                <a:lnTo>
                  <a:pt x="199827" y="289438"/>
                </a:lnTo>
                <a:lnTo>
                  <a:pt x="201046" y="290657"/>
                </a:lnTo>
                <a:lnTo>
                  <a:pt x="202265" y="293096"/>
                </a:lnTo>
                <a:lnTo>
                  <a:pt x="202875" y="294315"/>
                </a:lnTo>
                <a:lnTo>
                  <a:pt x="204704" y="296753"/>
                </a:lnTo>
                <a:lnTo>
                  <a:pt x="205313" y="296753"/>
                </a:lnTo>
                <a:lnTo>
                  <a:pt x="205313" y="296144"/>
                </a:lnTo>
                <a:close/>
                <a:moveTo>
                  <a:pt x="304068" y="287000"/>
                </a:moveTo>
                <a:lnTo>
                  <a:pt x="304678" y="283952"/>
                </a:lnTo>
                <a:lnTo>
                  <a:pt x="303459" y="283952"/>
                </a:lnTo>
                <a:lnTo>
                  <a:pt x="303459" y="287000"/>
                </a:lnTo>
                <a:lnTo>
                  <a:pt x="304068" y="287000"/>
                </a:lnTo>
                <a:close/>
                <a:moveTo>
                  <a:pt x="216286" y="277246"/>
                </a:moveTo>
                <a:lnTo>
                  <a:pt x="212628" y="273589"/>
                </a:lnTo>
                <a:lnTo>
                  <a:pt x="212019" y="273589"/>
                </a:lnTo>
                <a:lnTo>
                  <a:pt x="212628" y="274808"/>
                </a:lnTo>
                <a:lnTo>
                  <a:pt x="215676" y="277856"/>
                </a:lnTo>
                <a:lnTo>
                  <a:pt x="216286" y="279075"/>
                </a:lnTo>
                <a:lnTo>
                  <a:pt x="216286" y="277246"/>
                </a:lnTo>
                <a:close/>
                <a:moveTo>
                  <a:pt x="404043" y="70592"/>
                </a:moveTo>
                <a:lnTo>
                  <a:pt x="404652" y="69373"/>
                </a:lnTo>
                <a:lnTo>
                  <a:pt x="404652" y="68153"/>
                </a:lnTo>
                <a:lnTo>
                  <a:pt x="404043" y="67544"/>
                </a:lnTo>
                <a:lnTo>
                  <a:pt x="402214" y="66934"/>
                </a:lnTo>
                <a:lnTo>
                  <a:pt x="402824" y="71201"/>
                </a:lnTo>
                <a:lnTo>
                  <a:pt x="404043" y="70592"/>
                </a:lnTo>
                <a:close/>
                <a:moveTo>
                  <a:pt x="387584" y="48037"/>
                </a:moveTo>
                <a:lnTo>
                  <a:pt x="386974" y="46817"/>
                </a:lnTo>
                <a:lnTo>
                  <a:pt x="385755" y="46817"/>
                </a:lnTo>
                <a:lnTo>
                  <a:pt x="385145" y="47427"/>
                </a:lnTo>
                <a:lnTo>
                  <a:pt x="385145" y="50475"/>
                </a:lnTo>
                <a:lnTo>
                  <a:pt x="387584" y="48037"/>
                </a:lnTo>
                <a:close/>
                <a:moveTo>
                  <a:pt x="388193" y="38283"/>
                </a:moveTo>
                <a:lnTo>
                  <a:pt x="383316" y="41331"/>
                </a:lnTo>
                <a:lnTo>
                  <a:pt x="384536" y="43769"/>
                </a:lnTo>
                <a:lnTo>
                  <a:pt x="386974" y="44379"/>
                </a:lnTo>
                <a:lnTo>
                  <a:pt x="388193" y="43160"/>
                </a:lnTo>
                <a:lnTo>
                  <a:pt x="393070" y="42550"/>
                </a:lnTo>
                <a:lnTo>
                  <a:pt x="394899" y="40112"/>
                </a:lnTo>
                <a:lnTo>
                  <a:pt x="393070" y="40721"/>
                </a:lnTo>
                <a:lnTo>
                  <a:pt x="388193" y="38283"/>
                </a:lnTo>
                <a:close/>
                <a:moveTo>
                  <a:pt x="351008" y="27920"/>
                </a:moveTo>
                <a:lnTo>
                  <a:pt x="352227" y="24872"/>
                </a:lnTo>
                <a:lnTo>
                  <a:pt x="351008" y="24262"/>
                </a:lnTo>
                <a:lnTo>
                  <a:pt x="348569" y="25481"/>
                </a:lnTo>
                <a:lnTo>
                  <a:pt x="348569" y="26701"/>
                </a:lnTo>
                <a:lnTo>
                  <a:pt x="350398" y="29139"/>
                </a:lnTo>
                <a:lnTo>
                  <a:pt x="351008" y="27920"/>
                </a:lnTo>
                <a:close/>
                <a:moveTo>
                  <a:pt x="366857" y="9022"/>
                </a:moveTo>
                <a:lnTo>
                  <a:pt x="368686" y="8413"/>
                </a:lnTo>
                <a:lnTo>
                  <a:pt x="368686" y="7803"/>
                </a:lnTo>
                <a:lnTo>
                  <a:pt x="367467" y="6584"/>
                </a:lnTo>
                <a:lnTo>
                  <a:pt x="365638" y="5974"/>
                </a:lnTo>
                <a:lnTo>
                  <a:pt x="365028" y="6584"/>
                </a:lnTo>
                <a:lnTo>
                  <a:pt x="364419" y="7803"/>
                </a:lnTo>
                <a:lnTo>
                  <a:pt x="365028" y="9632"/>
                </a:lnTo>
                <a:lnTo>
                  <a:pt x="366857" y="9022"/>
                </a:lnTo>
                <a:close/>
                <a:moveTo>
                  <a:pt x="349179" y="8413"/>
                </a:moveTo>
                <a:lnTo>
                  <a:pt x="349788" y="6584"/>
                </a:lnTo>
                <a:lnTo>
                  <a:pt x="349788" y="5365"/>
                </a:lnTo>
                <a:lnTo>
                  <a:pt x="349179" y="4145"/>
                </a:lnTo>
                <a:lnTo>
                  <a:pt x="343692" y="2926"/>
                </a:lnTo>
                <a:lnTo>
                  <a:pt x="343083" y="3536"/>
                </a:lnTo>
                <a:lnTo>
                  <a:pt x="343083" y="5974"/>
                </a:lnTo>
                <a:lnTo>
                  <a:pt x="344302" y="9022"/>
                </a:lnTo>
                <a:lnTo>
                  <a:pt x="346131" y="9022"/>
                </a:lnTo>
                <a:lnTo>
                  <a:pt x="349179" y="8413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" name="자유형: 도형 211">
            <a:extLst>
              <a:ext uri="{FF2B5EF4-FFF2-40B4-BE49-F238E27FC236}">
                <a16:creationId xmlns:a16="http://schemas.microsoft.com/office/drawing/2014/main" id="{82E920FE-5039-4712-9C49-62E4AE82D2BE}"/>
              </a:ext>
            </a:extLst>
          </p:cNvPr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7" name="● team_project_frame_01.ipynb - Visual Studio Code 2021-08-23 09-45-16">
            <a:hlinkClick r:id="" action="ppaction://media"/>
            <a:extLst>
              <a:ext uri="{FF2B5EF4-FFF2-40B4-BE49-F238E27FC236}">
                <a16:creationId xmlns:a16="http://schemas.microsoft.com/office/drawing/2014/main" id="{B44EBB5E-5E7F-452C-B025-E6AC51517B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8703" y="1752740"/>
            <a:ext cx="5418229" cy="4328879"/>
          </a:xfrm>
          <a:prstGeom prst="rect">
            <a:avLst/>
          </a:prstGeom>
        </p:spPr>
      </p:pic>
      <p:pic>
        <p:nvPicPr>
          <p:cNvPr id="12" name="● team_project_frame_01.ipynb - Visual Studio Code 2021-08-23 09-48-45">
            <a:hlinkClick r:id="" action="ppaction://media"/>
            <a:extLst>
              <a:ext uri="{FF2B5EF4-FFF2-40B4-BE49-F238E27FC236}">
                <a16:creationId xmlns:a16="http://schemas.microsoft.com/office/drawing/2014/main" id="{8EA6EEC8-EEAD-4729-9CE7-4AA01600384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05068" y="1752741"/>
            <a:ext cx="5418229" cy="4328878"/>
          </a:xfrm>
          <a:prstGeom prst="rect">
            <a:avLst/>
          </a:prstGeom>
        </p:spPr>
      </p:pic>
      <p:sp>
        <p:nvSpPr>
          <p:cNvPr id="227" name="テキスト ボックス 17">
            <a:extLst>
              <a:ext uri="{FF2B5EF4-FFF2-40B4-BE49-F238E27FC236}">
                <a16:creationId xmlns:a16="http://schemas.microsoft.com/office/drawing/2014/main" id="{50FEE1E1-3E2A-41CE-8E48-0EF5422C56F2}"/>
              </a:ext>
            </a:extLst>
          </p:cNvPr>
          <p:cNvSpPr txBox="1"/>
          <p:nvPr/>
        </p:nvSpPr>
        <p:spPr>
          <a:xfrm>
            <a:off x="1849569" y="1269807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rPr>
              <a:t>공공자전거 </a:t>
            </a:r>
            <a:r>
              <a:rPr kumimoji="1" lang="ko-KR" altLang="en-US" dirty="0" err="1">
                <a:latin typeface="나눔스퀘어 Light" panose="020B0600000101010101" pitchFamily="50" charset="-127"/>
                <a:ea typeface="Malgun Gothic" panose="020B0503020000020004" pitchFamily="34" charset="-127"/>
              </a:rPr>
              <a:t>이용량</a:t>
            </a:r>
            <a:r>
              <a:rPr kumimoji="1" lang="ko-KR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rPr>
              <a:t> 변화</a:t>
            </a:r>
            <a:endParaRPr kumimoji="1" lang="ja-JP" altLang="en-US" dirty="0">
              <a:latin typeface="나눔스퀘어 Light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228" name="テキスト ボックス 17">
            <a:extLst>
              <a:ext uri="{FF2B5EF4-FFF2-40B4-BE49-F238E27FC236}">
                <a16:creationId xmlns:a16="http://schemas.microsoft.com/office/drawing/2014/main" id="{CF79B70D-7184-495C-8311-DC092A7092CB}"/>
              </a:ext>
            </a:extLst>
          </p:cNvPr>
          <p:cNvSpPr txBox="1"/>
          <p:nvPr/>
        </p:nvSpPr>
        <p:spPr>
          <a:xfrm>
            <a:off x="8032182" y="125264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rPr>
              <a:t>버스 </a:t>
            </a:r>
            <a:r>
              <a:rPr kumimoji="1" lang="ko-KR" altLang="en-US" dirty="0" err="1">
                <a:latin typeface="나눔스퀘어 Light" panose="020B0600000101010101" pitchFamily="50" charset="-127"/>
                <a:ea typeface="Malgun Gothic" panose="020B0503020000020004" pitchFamily="34" charset="-127"/>
              </a:rPr>
              <a:t>이용량</a:t>
            </a:r>
            <a:r>
              <a:rPr kumimoji="1" lang="ko-KR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rPr>
              <a:t> 변화</a:t>
            </a:r>
            <a:endParaRPr kumimoji="1" lang="ja-JP" altLang="en-US" dirty="0">
              <a:latin typeface="나눔스퀘어 Light" panose="020B0600000101010101" pitchFamily="50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69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10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8196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코로나 전 후 지하철 </a:t>
            </a:r>
            <a:r>
              <a:rPr lang="ko-KR" altLang="en-US" sz="3600" dirty="0" err="1">
                <a:solidFill>
                  <a:schemeClr val="accent2"/>
                </a:solidFill>
              </a:rPr>
              <a:t>역별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ko-KR" altLang="en-US" sz="3600" dirty="0" err="1">
                <a:solidFill>
                  <a:schemeClr val="accent2"/>
                </a:solidFill>
              </a:rPr>
              <a:t>이용량</a:t>
            </a:r>
            <a:r>
              <a:rPr lang="ko-KR" altLang="en-US" sz="3600" dirty="0">
                <a:solidFill>
                  <a:schemeClr val="accent2"/>
                </a:solidFill>
              </a:rPr>
              <a:t> 시각화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04E7CBB6-B465-4668-9AD1-AEAE7749DFB3}"/>
              </a:ext>
            </a:extLst>
          </p:cNvPr>
          <p:cNvSpPr/>
          <p:nvPr/>
        </p:nvSpPr>
        <p:spPr>
          <a:xfrm>
            <a:off x="11614019" y="4743274"/>
            <a:ext cx="94248" cy="78540"/>
          </a:xfrm>
          <a:custGeom>
            <a:avLst/>
            <a:gdLst>
              <a:gd name="connsiteX0" fmla="*/ 111434 w 109728"/>
              <a:gd name="connsiteY0" fmla="*/ 2926 h 91440"/>
              <a:gd name="connsiteX1" fmla="*/ 88880 w 109728"/>
              <a:gd name="connsiteY1" fmla="*/ 15118 h 91440"/>
              <a:gd name="connsiteX2" fmla="*/ 77297 w 109728"/>
              <a:gd name="connsiteY2" fmla="*/ 16947 h 91440"/>
              <a:gd name="connsiteX3" fmla="*/ 58400 w 109728"/>
              <a:gd name="connsiteY3" fmla="*/ 24872 h 91440"/>
              <a:gd name="connsiteX4" fmla="*/ 59618 w 109728"/>
              <a:gd name="connsiteY4" fmla="*/ 39502 h 91440"/>
              <a:gd name="connsiteX5" fmla="*/ 83393 w 109728"/>
              <a:gd name="connsiteY5" fmla="*/ 31577 h 91440"/>
              <a:gd name="connsiteX6" fmla="*/ 107168 w 109728"/>
              <a:gd name="connsiteY6" fmla="*/ 21824 h 91440"/>
              <a:gd name="connsiteX7" fmla="*/ 111434 w 109728"/>
              <a:gd name="connsiteY7" fmla="*/ 2926 h 91440"/>
              <a:gd name="connsiteX8" fmla="*/ 44378 w 109728"/>
              <a:gd name="connsiteY8" fmla="*/ 52304 h 91440"/>
              <a:gd name="connsiteX9" fmla="*/ 34625 w 109728"/>
              <a:gd name="connsiteY9" fmla="*/ 58400 h 91440"/>
              <a:gd name="connsiteX10" fmla="*/ 20605 w 109728"/>
              <a:gd name="connsiteY10" fmla="*/ 53523 h 91440"/>
              <a:gd name="connsiteX11" fmla="*/ 4145 w 109728"/>
              <a:gd name="connsiteY11" fmla="*/ 66934 h 91440"/>
              <a:gd name="connsiteX12" fmla="*/ 2926 w 109728"/>
              <a:gd name="connsiteY12" fmla="*/ 84003 h 91440"/>
              <a:gd name="connsiteX13" fmla="*/ 20605 w 109728"/>
              <a:gd name="connsiteY13" fmla="*/ 88880 h 91440"/>
              <a:gd name="connsiteX14" fmla="*/ 42550 w 109728"/>
              <a:gd name="connsiteY14" fmla="*/ 83393 h 91440"/>
              <a:gd name="connsiteX15" fmla="*/ 53522 w 109728"/>
              <a:gd name="connsiteY15" fmla="*/ 63276 h 91440"/>
              <a:gd name="connsiteX16" fmla="*/ 44378 w 109728"/>
              <a:gd name="connsiteY16" fmla="*/ 52304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9728" h="91440">
                <a:moveTo>
                  <a:pt x="111434" y="2926"/>
                </a:moveTo>
                <a:lnTo>
                  <a:pt x="88880" y="15118"/>
                </a:lnTo>
                <a:lnTo>
                  <a:pt x="77297" y="16947"/>
                </a:lnTo>
                <a:lnTo>
                  <a:pt x="58400" y="24872"/>
                </a:lnTo>
                <a:lnTo>
                  <a:pt x="59618" y="39502"/>
                </a:lnTo>
                <a:lnTo>
                  <a:pt x="83393" y="31577"/>
                </a:lnTo>
                <a:lnTo>
                  <a:pt x="107168" y="21824"/>
                </a:lnTo>
                <a:lnTo>
                  <a:pt x="111434" y="2926"/>
                </a:lnTo>
                <a:close/>
                <a:moveTo>
                  <a:pt x="44378" y="52304"/>
                </a:moveTo>
                <a:lnTo>
                  <a:pt x="34625" y="58400"/>
                </a:lnTo>
                <a:lnTo>
                  <a:pt x="20605" y="53523"/>
                </a:lnTo>
                <a:lnTo>
                  <a:pt x="4145" y="66934"/>
                </a:lnTo>
                <a:lnTo>
                  <a:pt x="2926" y="84003"/>
                </a:lnTo>
                <a:lnTo>
                  <a:pt x="20605" y="88880"/>
                </a:lnTo>
                <a:lnTo>
                  <a:pt x="42550" y="83393"/>
                </a:lnTo>
                <a:lnTo>
                  <a:pt x="53522" y="63276"/>
                </a:lnTo>
                <a:lnTo>
                  <a:pt x="44378" y="5230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" name="자유형: 도형 204">
            <a:extLst>
              <a:ext uri="{FF2B5EF4-FFF2-40B4-BE49-F238E27FC236}">
                <a16:creationId xmlns:a16="http://schemas.microsoft.com/office/drawing/2014/main" id="{902F8C34-94FA-42C7-AEB3-950B5E9DB68F}"/>
              </a:ext>
            </a:extLst>
          </p:cNvPr>
          <p:cNvSpPr/>
          <p:nvPr/>
        </p:nvSpPr>
        <p:spPr>
          <a:xfrm>
            <a:off x="2067262" y="4500325"/>
            <a:ext cx="455530" cy="403171"/>
          </a:xfrm>
          <a:custGeom>
            <a:avLst/>
            <a:gdLst>
              <a:gd name="connsiteX0" fmla="*/ 475976 w 530352"/>
              <a:gd name="connsiteY0" fmla="*/ 471709 h 469392"/>
              <a:gd name="connsiteX1" fmla="*/ 475366 w 530352"/>
              <a:gd name="connsiteY1" fmla="*/ 469880 h 469392"/>
              <a:gd name="connsiteX2" fmla="*/ 474147 w 530352"/>
              <a:gd name="connsiteY2" fmla="*/ 468051 h 469392"/>
              <a:gd name="connsiteX3" fmla="*/ 473537 w 530352"/>
              <a:gd name="connsiteY3" fmla="*/ 468661 h 469392"/>
              <a:gd name="connsiteX4" fmla="*/ 474147 w 530352"/>
              <a:gd name="connsiteY4" fmla="*/ 469270 h 469392"/>
              <a:gd name="connsiteX5" fmla="*/ 475366 w 530352"/>
              <a:gd name="connsiteY5" fmla="*/ 471099 h 469392"/>
              <a:gd name="connsiteX6" fmla="*/ 475366 w 530352"/>
              <a:gd name="connsiteY6" fmla="*/ 472318 h 469392"/>
              <a:gd name="connsiteX7" fmla="*/ 475976 w 530352"/>
              <a:gd name="connsiteY7" fmla="*/ 471709 h 469392"/>
              <a:gd name="connsiteX8" fmla="*/ 532668 w 530352"/>
              <a:gd name="connsiteY8" fmla="*/ 382097 h 469392"/>
              <a:gd name="connsiteX9" fmla="*/ 531449 w 530352"/>
              <a:gd name="connsiteY9" fmla="*/ 380878 h 469392"/>
              <a:gd name="connsiteX10" fmla="*/ 529011 w 530352"/>
              <a:gd name="connsiteY10" fmla="*/ 379659 h 469392"/>
              <a:gd name="connsiteX11" fmla="*/ 527792 w 530352"/>
              <a:gd name="connsiteY11" fmla="*/ 379049 h 469392"/>
              <a:gd name="connsiteX12" fmla="*/ 526572 w 530352"/>
              <a:gd name="connsiteY12" fmla="*/ 378440 h 469392"/>
              <a:gd name="connsiteX13" fmla="*/ 525963 w 530352"/>
              <a:gd name="connsiteY13" fmla="*/ 379049 h 469392"/>
              <a:gd name="connsiteX14" fmla="*/ 526572 w 530352"/>
              <a:gd name="connsiteY14" fmla="*/ 379659 h 469392"/>
              <a:gd name="connsiteX15" fmla="*/ 527182 w 530352"/>
              <a:gd name="connsiteY15" fmla="*/ 379659 h 469392"/>
              <a:gd name="connsiteX16" fmla="*/ 529011 w 530352"/>
              <a:gd name="connsiteY16" fmla="*/ 380878 h 469392"/>
              <a:gd name="connsiteX17" fmla="*/ 530840 w 530352"/>
              <a:gd name="connsiteY17" fmla="*/ 381488 h 469392"/>
              <a:gd name="connsiteX18" fmla="*/ 532059 w 530352"/>
              <a:gd name="connsiteY18" fmla="*/ 382097 h 469392"/>
              <a:gd name="connsiteX19" fmla="*/ 532059 w 530352"/>
              <a:gd name="connsiteY19" fmla="*/ 382707 h 469392"/>
              <a:gd name="connsiteX20" fmla="*/ 532668 w 530352"/>
              <a:gd name="connsiteY20" fmla="*/ 382097 h 469392"/>
              <a:gd name="connsiteX21" fmla="*/ 383316 w 530352"/>
              <a:gd name="connsiteY21" fmla="*/ 375392 h 469392"/>
              <a:gd name="connsiteX22" fmla="*/ 379659 w 530352"/>
              <a:gd name="connsiteY22" fmla="*/ 373563 h 469392"/>
              <a:gd name="connsiteX23" fmla="*/ 380268 w 530352"/>
              <a:gd name="connsiteY23" fmla="*/ 374782 h 469392"/>
              <a:gd name="connsiteX24" fmla="*/ 382707 w 530352"/>
              <a:gd name="connsiteY24" fmla="*/ 376001 h 469392"/>
              <a:gd name="connsiteX25" fmla="*/ 383926 w 530352"/>
              <a:gd name="connsiteY25" fmla="*/ 376611 h 469392"/>
              <a:gd name="connsiteX26" fmla="*/ 383316 w 530352"/>
              <a:gd name="connsiteY26" fmla="*/ 375392 h 469392"/>
              <a:gd name="connsiteX27" fmla="*/ 508284 w 530352"/>
              <a:gd name="connsiteY27" fmla="*/ 374173 h 469392"/>
              <a:gd name="connsiteX28" fmla="*/ 505846 w 530352"/>
              <a:gd name="connsiteY28" fmla="*/ 371125 h 469392"/>
              <a:gd name="connsiteX29" fmla="*/ 504017 w 530352"/>
              <a:gd name="connsiteY29" fmla="*/ 371125 h 469392"/>
              <a:gd name="connsiteX30" fmla="*/ 508284 w 530352"/>
              <a:gd name="connsiteY30" fmla="*/ 374782 h 469392"/>
              <a:gd name="connsiteX31" fmla="*/ 508284 w 530352"/>
              <a:gd name="connsiteY31" fmla="*/ 374173 h 469392"/>
              <a:gd name="connsiteX32" fmla="*/ 376611 w 530352"/>
              <a:gd name="connsiteY32" fmla="*/ 368077 h 469392"/>
              <a:gd name="connsiteX33" fmla="*/ 374172 w 530352"/>
              <a:gd name="connsiteY33" fmla="*/ 365638 h 469392"/>
              <a:gd name="connsiteX34" fmla="*/ 372953 w 530352"/>
              <a:gd name="connsiteY34" fmla="*/ 363809 h 469392"/>
              <a:gd name="connsiteX35" fmla="*/ 371124 w 530352"/>
              <a:gd name="connsiteY35" fmla="*/ 363200 h 469392"/>
              <a:gd name="connsiteX36" fmla="*/ 371734 w 530352"/>
              <a:gd name="connsiteY36" fmla="*/ 363809 h 469392"/>
              <a:gd name="connsiteX37" fmla="*/ 374172 w 530352"/>
              <a:gd name="connsiteY37" fmla="*/ 366248 h 469392"/>
              <a:gd name="connsiteX38" fmla="*/ 376001 w 530352"/>
              <a:gd name="connsiteY38" fmla="*/ 368686 h 469392"/>
              <a:gd name="connsiteX39" fmla="*/ 377220 w 530352"/>
              <a:gd name="connsiteY39" fmla="*/ 369296 h 469392"/>
              <a:gd name="connsiteX40" fmla="*/ 376611 w 530352"/>
              <a:gd name="connsiteY40" fmla="*/ 368077 h 469392"/>
              <a:gd name="connsiteX41" fmla="*/ 374782 w 530352"/>
              <a:gd name="connsiteY41" fmla="*/ 355275 h 469392"/>
              <a:gd name="connsiteX42" fmla="*/ 374172 w 530352"/>
              <a:gd name="connsiteY42" fmla="*/ 354665 h 469392"/>
              <a:gd name="connsiteX43" fmla="*/ 374172 w 530352"/>
              <a:gd name="connsiteY43" fmla="*/ 354665 h 469392"/>
              <a:gd name="connsiteX44" fmla="*/ 374172 w 530352"/>
              <a:gd name="connsiteY44" fmla="*/ 352837 h 469392"/>
              <a:gd name="connsiteX45" fmla="*/ 375392 w 530352"/>
              <a:gd name="connsiteY45" fmla="*/ 351008 h 469392"/>
              <a:gd name="connsiteX46" fmla="*/ 379049 w 530352"/>
              <a:gd name="connsiteY46" fmla="*/ 348569 h 469392"/>
              <a:gd name="connsiteX47" fmla="*/ 379049 w 530352"/>
              <a:gd name="connsiteY47" fmla="*/ 347960 h 469392"/>
              <a:gd name="connsiteX48" fmla="*/ 379049 w 530352"/>
              <a:gd name="connsiteY48" fmla="*/ 347960 h 469392"/>
              <a:gd name="connsiteX49" fmla="*/ 377830 w 530352"/>
              <a:gd name="connsiteY49" fmla="*/ 348569 h 469392"/>
              <a:gd name="connsiteX50" fmla="*/ 375392 w 530352"/>
              <a:gd name="connsiteY50" fmla="*/ 349789 h 469392"/>
              <a:gd name="connsiteX51" fmla="*/ 374172 w 530352"/>
              <a:gd name="connsiteY51" fmla="*/ 351008 h 469392"/>
              <a:gd name="connsiteX52" fmla="*/ 373563 w 530352"/>
              <a:gd name="connsiteY52" fmla="*/ 352227 h 469392"/>
              <a:gd name="connsiteX53" fmla="*/ 372953 w 530352"/>
              <a:gd name="connsiteY53" fmla="*/ 354056 h 469392"/>
              <a:gd name="connsiteX54" fmla="*/ 373563 w 530352"/>
              <a:gd name="connsiteY54" fmla="*/ 355275 h 469392"/>
              <a:gd name="connsiteX55" fmla="*/ 374172 w 530352"/>
              <a:gd name="connsiteY55" fmla="*/ 355885 h 469392"/>
              <a:gd name="connsiteX56" fmla="*/ 375392 w 530352"/>
              <a:gd name="connsiteY56" fmla="*/ 355885 h 469392"/>
              <a:gd name="connsiteX57" fmla="*/ 374782 w 530352"/>
              <a:gd name="connsiteY57" fmla="*/ 355275 h 469392"/>
              <a:gd name="connsiteX58" fmla="*/ 85832 w 530352"/>
              <a:gd name="connsiteY58" fmla="*/ 348569 h 469392"/>
              <a:gd name="connsiteX59" fmla="*/ 84612 w 530352"/>
              <a:gd name="connsiteY59" fmla="*/ 344912 h 469392"/>
              <a:gd name="connsiteX60" fmla="*/ 82784 w 530352"/>
              <a:gd name="connsiteY60" fmla="*/ 341864 h 469392"/>
              <a:gd name="connsiteX61" fmla="*/ 77907 w 530352"/>
              <a:gd name="connsiteY61" fmla="*/ 341254 h 469392"/>
              <a:gd name="connsiteX62" fmla="*/ 74859 w 530352"/>
              <a:gd name="connsiteY62" fmla="*/ 342473 h 469392"/>
              <a:gd name="connsiteX63" fmla="*/ 74249 w 530352"/>
              <a:gd name="connsiteY63" fmla="*/ 343693 h 469392"/>
              <a:gd name="connsiteX64" fmla="*/ 74859 w 530352"/>
              <a:gd name="connsiteY64" fmla="*/ 346131 h 469392"/>
              <a:gd name="connsiteX65" fmla="*/ 77907 w 530352"/>
              <a:gd name="connsiteY65" fmla="*/ 350398 h 469392"/>
              <a:gd name="connsiteX66" fmla="*/ 80955 w 530352"/>
              <a:gd name="connsiteY66" fmla="*/ 351008 h 469392"/>
              <a:gd name="connsiteX67" fmla="*/ 85832 w 530352"/>
              <a:gd name="connsiteY67" fmla="*/ 350398 h 469392"/>
              <a:gd name="connsiteX68" fmla="*/ 88270 w 530352"/>
              <a:gd name="connsiteY68" fmla="*/ 354056 h 469392"/>
              <a:gd name="connsiteX69" fmla="*/ 89489 w 530352"/>
              <a:gd name="connsiteY69" fmla="*/ 354665 h 469392"/>
              <a:gd name="connsiteX70" fmla="*/ 91928 w 530352"/>
              <a:gd name="connsiteY70" fmla="*/ 355275 h 469392"/>
              <a:gd name="connsiteX71" fmla="*/ 92537 w 530352"/>
              <a:gd name="connsiteY71" fmla="*/ 353446 h 469392"/>
              <a:gd name="connsiteX72" fmla="*/ 91318 w 530352"/>
              <a:gd name="connsiteY72" fmla="*/ 350398 h 469392"/>
              <a:gd name="connsiteX73" fmla="*/ 85832 w 530352"/>
              <a:gd name="connsiteY73" fmla="*/ 348569 h 469392"/>
              <a:gd name="connsiteX74" fmla="*/ 68153 w 530352"/>
              <a:gd name="connsiteY74" fmla="*/ 343083 h 469392"/>
              <a:gd name="connsiteX75" fmla="*/ 68763 w 530352"/>
              <a:gd name="connsiteY75" fmla="*/ 340645 h 469392"/>
              <a:gd name="connsiteX76" fmla="*/ 67544 w 530352"/>
              <a:gd name="connsiteY76" fmla="*/ 340035 h 469392"/>
              <a:gd name="connsiteX77" fmla="*/ 64496 w 530352"/>
              <a:gd name="connsiteY77" fmla="*/ 340035 h 469392"/>
              <a:gd name="connsiteX78" fmla="*/ 64496 w 530352"/>
              <a:gd name="connsiteY78" fmla="*/ 341254 h 469392"/>
              <a:gd name="connsiteX79" fmla="*/ 65105 w 530352"/>
              <a:gd name="connsiteY79" fmla="*/ 342473 h 469392"/>
              <a:gd name="connsiteX80" fmla="*/ 65715 w 530352"/>
              <a:gd name="connsiteY80" fmla="*/ 343083 h 469392"/>
              <a:gd name="connsiteX81" fmla="*/ 67544 w 530352"/>
              <a:gd name="connsiteY81" fmla="*/ 344302 h 469392"/>
              <a:gd name="connsiteX82" fmla="*/ 68153 w 530352"/>
              <a:gd name="connsiteY82" fmla="*/ 343083 h 469392"/>
              <a:gd name="connsiteX83" fmla="*/ 9022 w 530352"/>
              <a:gd name="connsiteY83" fmla="*/ 316870 h 469392"/>
              <a:gd name="connsiteX84" fmla="*/ 10241 w 530352"/>
              <a:gd name="connsiteY84" fmla="*/ 316870 h 469392"/>
              <a:gd name="connsiteX85" fmla="*/ 7803 w 530352"/>
              <a:gd name="connsiteY85" fmla="*/ 313213 h 469392"/>
              <a:gd name="connsiteX86" fmla="*/ 5974 w 530352"/>
              <a:gd name="connsiteY86" fmla="*/ 311993 h 469392"/>
              <a:gd name="connsiteX87" fmla="*/ 5974 w 530352"/>
              <a:gd name="connsiteY87" fmla="*/ 312603 h 469392"/>
              <a:gd name="connsiteX88" fmla="*/ 5974 w 530352"/>
              <a:gd name="connsiteY88" fmla="*/ 316870 h 469392"/>
              <a:gd name="connsiteX89" fmla="*/ 7803 w 530352"/>
              <a:gd name="connsiteY89" fmla="*/ 317480 h 469392"/>
              <a:gd name="connsiteX90" fmla="*/ 9022 w 530352"/>
              <a:gd name="connsiteY90" fmla="*/ 316870 h 469392"/>
              <a:gd name="connsiteX91" fmla="*/ 276636 w 530352"/>
              <a:gd name="connsiteY91" fmla="*/ 307117 h 469392"/>
              <a:gd name="connsiteX92" fmla="*/ 275417 w 530352"/>
              <a:gd name="connsiteY92" fmla="*/ 307117 h 469392"/>
              <a:gd name="connsiteX93" fmla="*/ 273588 w 530352"/>
              <a:gd name="connsiteY93" fmla="*/ 307117 h 469392"/>
              <a:gd name="connsiteX94" fmla="*/ 272979 w 530352"/>
              <a:gd name="connsiteY94" fmla="*/ 307117 h 469392"/>
              <a:gd name="connsiteX95" fmla="*/ 276027 w 530352"/>
              <a:gd name="connsiteY95" fmla="*/ 307726 h 469392"/>
              <a:gd name="connsiteX96" fmla="*/ 278465 w 530352"/>
              <a:gd name="connsiteY96" fmla="*/ 308945 h 469392"/>
              <a:gd name="connsiteX97" fmla="*/ 276636 w 530352"/>
              <a:gd name="connsiteY97" fmla="*/ 307117 h 469392"/>
              <a:gd name="connsiteX98" fmla="*/ 272369 w 530352"/>
              <a:gd name="connsiteY98" fmla="*/ 307726 h 469392"/>
              <a:gd name="connsiteX99" fmla="*/ 270540 w 530352"/>
              <a:gd name="connsiteY99" fmla="*/ 307117 h 469392"/>
              <a:gd name="connsiteX100" fmla="*/ 268712 w 530352"/>
              <a:gd name="connsiteY100" fmla="*/ 305897 h 469392"/>
              <a:gd name="connsiteX101" fmla="*/ 266883 w 530352"/>
              <a:gd name="connsiteY101" fmla="*/ 305897 h 469392"/>
              <a:gd name="connsiteX102" fmla="*/ 271150 w 530352"/>
              <a:gd name="connsiteY102" fmla="*/ 307726 h 469392"/>
              <a:gd name="connsiteX103" fmla="*/ 272369 w 530352"/>
              <a:gd name="connsiteY103" fmla="*/ 307726 h 469392"/>
              <a:gd name="connsiteX104" fmla="*/ 5364 w 530352"/>
              <a:gd name="connsiteY104" fmla="*/ 308336 h 469392"/>
              <a:gd name="connsiteX105" fmla="*/ 5974 w 530352"/>
              <a:gd name="connsiteY105" fmla="*/ 307117 h 469392"/>
              <a:gd name="connsiteX106" fmla="*/ 5364 w 530352"/>
              <a:gd name="connsiteY106" fmla="*/ 306507 h 469392"/>
              <a:gd name="connsiteX107" fmla="*/ 2926 w 530352"/>
              <a:gd name="connsiteY107" fmla="*/ 305288 h 469392"/>
              <a:gd name="connsiteX108" fmla="*/ 3536 w 530352"/>
              <a:gd name="connsiteY108" fmla="*/ 307117 h 469392"/>
              <a:gd name="connsiteX109" fmla="*/ 3536 w 530352"/>
              <a:gd name="connsiteY109" fmla="*/ 308336 h 469392"/>
              <a:gd name="connsiteX110" fmla="*/ 4755 w 530352"/>
              <a:gd name="connsiteY110" fmla="*/ 308945 h 469392"/>
              <a:gd name="connsiteX111" fmla="*/ 5364 w 530352"/>
              <a:gd name="connsiteY111" fmla="*/ 308336 h 469392"/>
              <a:gd name="connsiteX112" fmla="*/ 205313 w 530352"/>
              <a:gd name="connsiteY112" fmla="*/ 296144 h 469392"/>
              <a:gd name="connsiteX113" fmla="*/ 203484 w 530352"/>
              <a:gd name="connsiteY113" fmla="*/ 293705 h 469392"/>
              <a:gd name="connsiteX114" fmla="*/ 202265 w 530352"/>
              <a:gd name="connsiteY114" fmla="*/ 291877 h 469392"/>
              <a:gd name="connsiteX115" fmla="*/ 201046 w 530352"/>
              <a:gd name="connsiteY115" fmla="*/ 289438 h 469392"/>
              <a:gd name="connsiteX116" fmla="*/ 198608 w 530352"/>
              <a:gd name="connsiteY116" fmla="*/ 286390 h 469392"/>
              <a:gd name="connsiteX117" fmla="*/ 199217 w 530352"/>
              <a:gd name="connsiteY117" fmla="*/ 288219 h 469392"/>
              <a:gd name="connsiteX118" fmla="*/ 199827 w 530352"/>
              <a:gd name="connsiteY118" fmla="*/ 289438 h 469392"/>
              <a:gd name="connsiteX119" fmla="*/ 201046 w 530352"/>
              <a:gd name="connsiteY119" fmla="*/ 290657 h 469392"/>
              <a:gd name="connsiteX120" fmla="*/ 202265 w 530352"/>
              <a:gd name="connsiteY120" fmla="*/ 293096 h 469392"/>
              <a:gd name="connsiteX121" fmla="*/ 202875 w 530352"/>
              <a:gd name="connsiteY121" fmla="*/ 294315 h 469392"/>
              <a:gd name="connsiteX122" fmla="*/ 204704 w 530352"/>
              <a:gd name="connsiteY122" fmla="*/ 296753 h 469392"/>
              <a:gd name="connsiteX123" fmla="*/ 205313 w 530352"/>
              <a:gd name="connsiteY123" fmla="*/ 296753 h 469392"/>
              <a:gd name="connsiteX124" fmla="*/ 205313 w 530352"/>
              <a:gd name="connsiteY124" fmla="*/ 296144 h 469392"/>
              <a:gd name="connsiteX125" fmla="*/ 304068 w 530352"/>
              <a:gd name="connsiteY125" fmla="*/ 287000 h 469392"/>
              <a:gd name="connsiteX126" fmla="*/ 304678 w 530352"/>
              <a:gd name="connsiteY126" fmla="*/ 283952 h 469392"/>
              <a:gd name="connsiteX127" fmla="*/ 303459 w 530352"/>
              <a:gd name="connsiteY127" fmla="*/ 283952 h 469392"/>
              <a:gd name="connsiteX128" fmla="*/ 303459 w 530352"/>
              <a:gd name="connsiteY128" fmla="*/ 287000 h 469392"/>
              <a:gd name="connsiteX129" fmla="*/ 304068 w 530352"/>
              <a:gd name="connsiteY129" fmla="*/ 287000 h 469392"/>
              <a:gd name="connsiteX130" fmla="*/ 216286 w 530352"/>
              <a:gd name="connsiteY130" fmla="*/ 277246 h 469392"/>
              <a:gd name="connsiteX131" fmla="*/ 212628 w 530352"/>
              <a:gd name="connsiteY131" fmla="*/ 273589 h 469392"/>
              <a:gd name="connsiteX132" fmla="*/ 212019 w 530352"/>
              <a:gd name="connsiteY132" fmla="*/ 273589 h 469392"/>
              <a:gd name="connsiteX133" fmla="*/ 212628 w 530352"/>
              <a:gd name="connsiteY133" fmla="*/ 274808 h 469392"/>
              <a:gd name="connsiteX134" fmla="*/ 215676 w 530352"/>
              <a:gd name="connsiteY134" fmla="*/ 277856 h 469392"/>
              <a:gd name="connsiteX135" fmla="*/ 216286 w 530352"/>
              <a:gd name="connsiteY135" fmla="*/ 279075 h 469392"/>
              <a:gd name="connsiteX136" fmla="*/ 216286 w 530352"/>
              <a:gd name="connsiteY136" fmla="*/ 277246 h 469392"/>
              <a:gd name="connsiteX137" fmla="*/ 404043 w 530352"/>
              <a:gd name="connsiteY137" fmla="*/ 70592 h 469392"/>
              <a:gd name="connsiteX138" fmla="*/ 404652 w 530352"/>
              <a:gd name="connsiteY138" fmla="*/ 69373 h 469392"/>
              <a:gd name="connsiteX139" fmla="*/ 404652 w 530352"/>
              <a:gd name="connsiteY139" fmla="*/ 68153 h 469392"/>
              <a:gd name="connsiteX140" fmla="*/ 404043 w 530352"/>
              <a:gd name="connsiteY140" fmla="*/ 67544 h 469392"/>
              <a:gd name="connsiteX141" fmla="*/ 402214 w 530352"/>
              <a:gd name="connsiteY141" fmla="*/ 66934 h 469392"/>
              <a:gd name="connsiteX142" fmla="*/ 402824 w 530352"/>
              <a:gd name="connsiteY142" fmla="*/ 71201 h 469392"/>
              <a:gd name="connsiteX143" fmla="*/ 404043 w 530352"/>
              <a:gd name="connsiteY143" fmla="*/ 70592 h 469392"/>
              <a:gd name="connsiteX144" fmla="*/ 387584 w 530352"/>
              <a:gd name="connsiteY144" fmla="*/ 48037 h 469392"/>
              <a:gd name="connsiteX145" fmla="*/ 386974 w 530352"/>
              <a:gd name="connsiteY145" fmla="*/ 46817 h 469392"/>
              <a:gd name="connsiteX146" fmla="*/ 385755 w 530352"/>
              <a:gd name="connsiteY146" fmla="*/ 46817 h 469392"/>
              <a:gd name="connsiteX147" fmla="*/ 385145 w 530352"/>
              <a:gd name="connsiteY147" fmla="*/ 47427 h 469392"/>
              <a:gd name="connsiteX148" fmla="*/ 385145 w 530352"/>
              <a:gd name="connsiteY148" fmla="*/ 50475 h 469392"/>
              <a:gd name="connsiteX149" fmla="*/ 387584 w 530352"/>
              <a:gd name="connsiteY149" fmla="*/ 48037 h 469392"/>
              <a:gd name="connsiteX150" fmla="*/ 388193 w 530352"/>
              <a:gd name="connsiteY150" fmla="*/ 38283 h 469392"/>
              <a:gd name="connsiteX151" fmla="*/ 383316 w 530352"/>
              <a:gd name="connsiteY151" fmla="*/ 41331 h 469392"/>
              <a:gd name="connsiteX152" fmla="*/ 384536 w 530352"/>
              <a:gd name="connsiteY152" fmla="*/ 43769 h 469392"/>
              <a:gd name="connsiteX153" fmla="*/ 386974 w 530352"/>
              <a:gd name="connsiteY153" fmla="*/ 44379 h 469392"/>
              <a:gd name="connsiteX154" fmla="*/ 388193 w 530352"/>
              <a:gd name="connsiteY154" fmla="*/ 43160 h 469392"/>
              <a:gd name="connsiteX155" fmla="*/ 393070 w 530352"/>
              <a:gd name="connsiteY155" fmla="*/ 42550 h 469392"/>
              <a:gd name="connsiteX156" fmla="*/ 394899 w 530352"/>
              <a:gd name="connsiteY156" fmla="*/ 40112 h 469392"/>
              <a:gd name="connsiteX157" fmla="*/ 393070 w 530352"/>
              <a:gd name="connsiteY157" fmla="*/ 40721 h 469392"/>
              <a:gd name="connsiteX158" fmla="*/ 388193 w 530352"/>
              <a:gd name="connsiteY158" fmla="*/ 38283 h 469392"/>
              <a:gd name="connsiteX159" fmla="*/ 351008 w 530352"/>
              <a:gd name="connsiteY159" fmla="*/ 27920 h 469392"/>
              <a:gd name="connsiteX160" fmla="*/ 352227 w 530352"/>
              <a:gd name="connsiteY160" fmla="*/ 24872 h 469392"/>
              <a:gd name="connsiteX161" fmla="*/ 351008 w 530352"/>
              <a:gd name="connsiteY161" fmla="*/ 24262 h 469392"/>
              <a:gd name="connsiteX162" fmla="*/ 348569 w 530352"/>
              <a:gd name="connsiteY162" fmla="*/ 25481 h 469392"/>
              <a:gd name="connsiteX163" fmla="*/ 348569 w 530352"/>
              <a:gd name="connsiteY163" fmla="*/ 26701 h 469392"/>
              <a:gd name="connsiteX164" fmla="*/ 350398 w 530352"/>
              <a:gd name="connsiteY164" fmla="*/ 29139 h 469392"/>
              <a:gd name="connsiteX165" fmla="*/ 351008 w 530352"/>
              <a:gd name="connsiteY165" fmla="*/ 27920 h 469392"/>
              <a:gd name="connsiteX166" fmla="*/ 366857 w 530352"/>
              <a:gd name="connsiteY166" fmla="*/ 9022 h 469392"/>
              <a:gd name="connsiteX167" fmla="*/ 368686 w 530352"/>
              <a:gd name="connsiteY167" fmla="*/ 8413 h 469392"/>
              <a:gd name="connsiteX168" fmla="*/ 368686 w 530352"/>
              <a:gd name="connsiteY168" fmla="*/ 7803 h 469392"/>
              <a:gd name="connsiteX169" fmla="*/ 367467 w 530352"/>
              <a:gd name="connsiteY169" fmla="*/ 6584 h 469392"/>
              <a:gd name="connsiteX170" fmla="*/ 365638 w 530352"/>
              <a:gd name="connsiteY170" fmla="*/ 5974 h 469392"/>
              <a:gd name="connsiteX171" fmla="*/ 365028 w 530352"/>
              <a:gd name="connsiteY171" fmla="*/ 6584 h 469392"/>
              <a:gd name="connsiteX172" fmla="*/ 364419 w 530352"/>
              <a:gd name="connsiteY172" fmla="*/ 7803 h 469392"/>
              <a:gd name="connsiteX173" fmla="*/ 365028 w 530352"/>
              <a:gd name="connsiteY173" fmla="*/ 9632 h 469392"/>
              <a:gd name="connsiteX174" fmla="*/ 366857 w 530352"/>
              <a:gd name="connsiteY174" fmla="*/ 9022 h 469392"/>
              <a:gd name="connsiteX175" fmla="*/ 349179 w 530352"/>
              <a:gd name="connsiteY175" fmla="*/ 8413 h 469392"/>
              <a:gd name="connsiteX176" fmla="*/ 349788 w 530352"/>
              <a:gd name="connsiteY176" fmla="*/ 6584 h 469392"/>
              <a:gd name="connsiteX177" fmla="*/ 349788 w 530352"/>
              <a:gd name="connsiteY177" fmla="*/ 5365 h 469392"/>
              <a:gd name="connsiteX178" fmla="*/ 349179 w 530352"/>
              <a:gd name="connsiteY178" fmla="*/ 4145 h 469392"/>
              <a:gd name="connsiteX179" fmla="*/ 343692 w 530352"/>
              <a:gd name="connsiteY179" fmla="*/ 2926 h 469392"/>
              <a:gd name="connsiteX180" fmla="*/ 343083 w 530352"/>
              <a:gd name="connsiteY180" fmla="*/ 3536 h 469392"/>
              <a:gd name="connsiteX181" fmla="*/ 343083 w 530352"/>
              <a:gd name="connsiteY181" fmla="*/ 5974 h 469392"/>
              <a:gd name="connsiteX182" fmla="*/ 344302 w 530352"/>
              <a:gd name="connsiteY182" fmla="*/ 9022 h 469392"/>
              <a:gd name="connsiteX183" fmla="*/ 346131 w 530352"/>
              <a:gd name="connsiteY183" fmla="*/ 9022 h 469392"/>
              <a:gd name="connsiteX184" fmla="*/ 349179 w 530352"/>
              <a:gd name="connsiteY184" fmla="*/ 8413 h 46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</a:cxnLst>
            <a:rect l="l" t="t" r="r" b="b"/>
            <a:pathLst>
              <a:path w="530352" h="469392">
                <a:moveTo>
                  <a:pt x="475976" y="471709"/>
                </a:moveTo>
                <a:lnTo>
                  <a:pt x="475366" y="469880"/>
                </a:lnTo>
                <a:lnTo>
                  <a:pt x="474147" y="468051"/>
                </a:lnTo>
                <a:lnTo>
                  <a:pt x="473537" y="468661"/>
                </a:lnTo>
                <a:lnTo>
                  <a:pt x="474147" y="469270"/>
                </a:lnTo>
                <a:lnTo>
                  <a:pt x="475366" y="471099"/>
                </a:lnTo>
                <a:lnTo>
                  <a:pt x="475366" y="472318"/>
                </a:lnTo>
                <a:lnTo>
                  <a:pt x="475976" y="471709"/>
                </a:lnTo>
                <a:close/>
                <a:moveTo>
                  <a:pt x="532668" y="382097"/>
                </a:moveTo>
                <a:lnTo>
                  <a:pt x="531449" y="380878"/>
                </a:lnTo>
                <a:lnTo>
                  <a:pt x="529011" y="379659"/>
                </a:lnTo>
                <a:lnTo>
                  <a:pt x="527792" y="379049"/>
                </a:lnTo>
                <a:lnTo>
                  <a:pt x="526572" y="378440"/>
                </a:lnTo>
                <a:lnTo>
                  <a:pt x="525963" y="379049"/>
                </a:lnTo>
                <a:lnTo>
                  <a:pt x="526572" y="379659"/>
                </a:lnTo>
                <a:lnTo>
                  <a:pt x="527182" y="379659"/>
                </a:lnTo>
                <a:lnTo>
                  <a:pt x="529011" y="380878"/>
                </a:lnTo>
                <a:lnTo>
                  <a:pt x="530840" y="381488"/>
                </a:lnTo>
                <a:lnTo>
                  <a:pt x="532059" y="382097"/>
                </a:lnTo>
                <a:lnTo>
                  <a:pt x="532059" y="382707"/>
                </a:lnTo>
                <a:lnTo>
                  <a:pt x="532668" y="382097"/>
                </a:lnTo>
                <a:close/>
                <a:moveTo>
                  <a:pt x="383316" y="375392"/>
                </a:moveTo>
                <a:lnTo>
                  <a:pt x="379659" y="373563"/>
                </a:lnTo>
                <a:lnTo>
                  <a:pt x="380268" y="374782"/>
                </a:lnTo>
                <a:lnTo>
                  <a:pt x="382707" y="376001"/>
                </a:lnTo>
                <a:lnTo>
                  <a:pt x="383926" y="376611"/>
                </a:lnTo>
                <a:lnTo>
                  <a:pt x="383316" y="375392"/>
                </a:lnTo>
                <a:close/>
                <a:moveTo>
                  <a:pt x="508284" y="374173"/>
                </a:moveTo>
                <a:lnTo>
                  <a:pt x="505846" y="371125"/>
                </a:lnTo>
                <a:lnTo>
                  <a:pt x="504017" y="371125"/>
                </a:lnTo>
                <a:lnTo>
                  <a:pt x="508284" y="374782"/>
                </a:lnTo>
                <a:lnTo>
                  <a:pt x="508284" y="374173"/>
                </a:lnTo>
                <a:close/>
                <a:moveTo>
                  <a:pt x="376611" y="368077"/>
                </a:moveTo>
                <a:lnTo>
                  <a:pt x="374172" y="365638"/>
                </a:lnTo>
                <a:lnTo>
                  <a:pt x="372953" y="363809"/>
                </a:lnTo>
                <a:lnTo>
                  <a:pt x="371124" y="363200"/>
                </a:lnTo>
                <a:lnTo>
                  <a:pt x="371734" y="363809"/>
                </a:lnTo>
                <a:lnTo>
                  <a:pt x="374172" y="366248"/>
                </a:lnTo>
                <a:lnTo>
                  <a:pt x="376001" y="368686"/>
                </a:lnTo>
                <a:lnTo>
                  <a:pt x="377220" y="369296"/>
                </a:lnTo>
                <a:lnTo>
                  <a:pt x="376611" y="368077"/>
                </a:lnTo>
                <a:close/>
                <a:moveTo>
                  <a:pt x="374782" y="355275"/>
                </a:moveTo>
                <a:lnTo>
                  <a:pt x="374172" y="354665"/>
                </a:lnTo>
                <a:lnTo>
                  <a:pt x="374172" y="354665"/>
                </a:lnTo>
                <a:lnTo>
                  <a:pt x="374172" y="352837"/>
                </a:lnTo>
                <a:lnTo>
                  <a:pt x="375392" y="351008"/>
                </a:lnTo>
                <a:lnTo>
                  <a:pt x="379049" y="348569"/>
                </a:lnTo>
                <a:lnTo>
                  <a:pt x="379049" y="347960"/>
                </a:lnTo>
                <a:lnTo>
                  <a:pt x="379049" y="347960"/>
                </a:lnTo>
                <a:lnTo>
                  <a:pt x="377830" y="348569"/>
                </a:lnTo>
                <a:lnTo>
                  <a:pt x="375392" y="349789"/>
                </a:lnTo>
                <a:lnTo>
                  <a:pt x="374172" y="351008"/>
                </a:lnTo>
                <a:lnTo>
                  <a:pt x="373563" y="352227"/>
                </a:lnTo>
                <a:lnTo>
                  <a:pt x="372953" y="354056"/>
                </a:lnTo>
                <a:lnTo>
                  <a:pt x="373563" y="355275"/>
                </a:lnTo>
                <a:lnTo>
                  <a:pt x="374172" y="355885"/>
                </a:lnTo>
                <a:lnTo>
                  <a:pt x="375392" y="355885"/>
                </a:lnTo>
                <a:lnTo>
                  <a:pt x="374782" y="355275"/>
                </a:lnTo>
                <a:close/>
                <a:moveTo>
                  <a:pt x="85832" y="348569"/>
                </a:moveTo>
                <a:lnTo>
                  <a:pt x="84612" y="344912"/>
                </a:lnTo>
                <a:lnTo>
                  <a:pt x="82784" y="341864"/>
                </a:lnTo>
                <a:lnTo>
                  <a:pt x="77907" y="341254"/>
                </a:lnTo>
                <a:lnTo>
                  <a:pt x="74859" y="342473"/>
                </a:lnTo>
                <a:lnTo>
                  <a:pt x="74249" y="343693"/>
                </a:lnTo>
                <a:lnTo>
                  <a:pt x="74859" y="346131"/>
                </a:lnTo>
                <a:lnTo>
                  <a:pt x="77907" y="350398"/>
                </a:lnTo>
                <a:lnTo>
                  <a:pt x="80955" y="351008"/>
                </a:lnTo>
                <a:lnTo>
                  <a:pt x="85832" y="350398"/>
                </a:lnTo>
                <a:lnTo>
                  <a:pt x="88270" y="354056"/>
                </a:lnTo>
                <a:lnTo>
                  <a:pt x="89489" y="354665"/>
                </a:lnTo>
                <a:lnTo>
                  <a:pt x="91928" y="355275"/>
                </a:lnTo>
                <a:lnTo>
                  <a:pt x="92537" y="353446"/>
                </a:lnTo>
                <a:lnTo>
                  <a:pt x="91318" y="350398"/>
                </a:lnTo>
                <a:lnTo>
                  <a:pt x="85832" y="348569"/>
                </a:lnTo>
                <a:close/>
                <a:moveTo>
                  <a:pt x="68153" y="343083"/>
                </a:moveTo>
                <a:lnTo>
                  <a:pt x="68763" y="340645"/>
                </a:lnTo>
                <a:lnTo>
                  <a:pt x="67544" y="340035"/>
                </a:lnTo>
                <a:lnTo>
                  <a:pt x="64496" y="340035"/>
                </a:lnTo>
                <a:lnTo>
                  <a:pt x="64496" y="341254"/>
                </a:lnTo>
                <a:lnTo>
                  <a:pt x="65105" y="342473"/>
                </a:lnTo>
                <a:lnTo>
                  <a:pt x="65715" y="343083"/>
                </a:lnTo>
                <a:lnTo>
                  <a:pt x="67544" y="344302"/>
                </a:lnTo>
                <a:lnTo>
                  <a:pt x="68153" y="343083"/>
                </a:lnTo>
                <a:close/>
                <a:moveTo>
                  <a:pt x="9022" y="316870"/>
                </a:moveTo>
                <a:lnTo>
                  <a:pt x="10241" y="316870"/>
                </a:lnTo>
                <a:lnTo>
                  <a:pt x="7803" y="313213"/>
                </a:lnTo>
                <a:lnTo>
                  <a:pt x="5974" y="311993"/>
                </a:lnTo>
                <a:lnTo>
                  <a:pt x="5974" y="312603"/>
                </a:lnTo>
                <a:lnTo>
                  <a:pt x="5974" y="316870"/>
                </a:lnTo>
                <a:lnTo>
                  <a:pt x="7803" y="317480"/>
                </a:lnTo>
                <a:lnTo>
                  <a:pt x="9022" y="316870"/>
                </a:lnTo>
                <a:close/>
                <a:moveTo>
                  <a:pt x="276636" y="307117"/>
                </a:moveTo>
                <a:lnTo>
                  <a:pt x="275417" y="307117"/>
                </a:lnTo>
                <a:lnTo>
                  <a:pt x="273588" y="307117"/>
                </a:lnTo>
                <a:lnTo>
                  <a:pt x="272979" y="307117"/>
                </a:lnTo>
                <a:lnTo>
                  <a:pt x="276027" y="307726"/>
                </a:lnTo>
                <a:lnTo>
                  <a:pt x="278465" y="308945"/>
                </a:lnTo>
                <a:lnTo>
                  <a:pt x="276636" y="307117"/>
                </a:lnTo>
                <a:close/>
                <a:moveTo>
                  <a:pt x="272369" y="307726"/>
                </a:moveTo>
                <a:lnTo>
                  <a:pt x="270540" y="307117"/>
                </a:lnTo>
                <a:lnTo>
                  <a:pt x="268712" y="305897"/>
                </a:lnTo>
                <a:lnTo>
                  <a:pt x="266883" y="305897"/>
                </a:lnTo>
                <a:lnTo>
                  <a:pt x="271150" y="307726"/>
                </a:lnTo>
                <a:lnTo>
                  <a:pt x="272369" y="307726"/>
                </a:lnTo>
                <a:close/>
                <a:moveTo>
                  <a:pt x="5364" y="308336"/>
                </a:moveTo>
                <a:lnTo>
                  <a:pt x="5974" y="307117"/>
                </a:lnTo>
                <a:lnTo>
                  <a:pt x="5364" y="306507"/>
                </a:lnTo>
                <a:lnTo>
                  <a:pt x="2926" y="305288"/>
                </a:lnTo>
                <a:lnTo>
                  <a:pt x="3536" y="307117"/>
                </a:lnTo>
                <a:lnTo>
                  <a:pt x="3536" y="308336"/>
                </a:lnTo>
                <a:lnTo>
                  <a:pt x="4755" y="308945"/>
                </a:lnTo>
                <a:lnTo>
                  <a:pt x="5364" y="308336"/>
                </a:lnTo>
                <a:close/>
                <a:moveTo>
                  <a:pt x="205313" y="296144"/>
                </a:moveTo>
                <a:lnTo>
                  <a:pt x="203484" y="293705"/>
                </a:lnTo>
                <a:lnTo>
                  <a:pt x="202265" y="291877"/>
                </a:lnTo>
                <a:lnTo>
                  <a:pt x="201046" y="289438"/>
                </a:lnTo>
                <a:lnTo>
                  <a:pt x="198608" y="286390"/>
                </a:lnTo>
                <a:lnTo>
                  <a:pt x="199217" y="288219"/>
                </a:lnTo>
                <a:lnTo>
                  <a:pt x="199827" y="289438"/>
                </a:lnTo>
                <a:lnTo>
                  <a:pt x="201046" y="290657"/>
                </a:lnTo>
                <a:lnTo>
                  <a:pt x="202265" y="293096"/>
                </a:lnTo>
                <a:lnTo>
                  <a:pt x="202875" y="294315"/>
                </a:lnTo>
                <a:lnTo>
                  <a:pt x="204704" y="296753"/>
                </a:lnTo>
                <a:lnTo>
                  <a:pt x="205313" y="296753"/>
                </a:lnTo>
                <a:lnTo>
                  <a:pt x="205313" y="296144"/>
                </a:lnTo>
                <a:close/>
                <a:moveTo>
                  <a:pt x="304068" y="287000"/>
                </a:moveTo>
                <a:lnTo>
                  <a:pt x="304678" y="283952"/>
                </a:lnTo>
                <a:lnTo>
                  <a:pt x="303459" y="283952"/>
                </a:lnTo>
                <a:lnTo>
                  <a:pt x="303459" y="287000"/>
                </a:lnTo>
                <a:lnTo>
                  <a:pt x="304068" y="287000"/>
                </a:lnTo>
                <a:close/>
                <a:moveTo>
                  <a:pt x="216286" y="277246"/>
                </a:moveTo>
                <a:lnTo>
                  <a:pt x="212628" y="273589"/>
                </a:lnTo>
                <a:lnTo>
                  <a:pt x="212019" y="273589"/>
                </a:lnTo>
                <a:lnTo>
                  <a:pt x="212628" y="274808"/>
                </a:lnTo>
                <a:lnTo>
                  <a:pt x="215676" y="277856"/>
                </a:lnTo>
                <a:lnTo>
                  <a:pt x="216286" y="279075"/>
                </a:lnTo>
                <a:lnTo>
                  <a:pt x="216286" y="277246"/>
                </a:lnTo>
                <a:close/>
                <a:moveTo>
                  <a:pt x="404043" y="70592"/>
                </a:moveTo>
                <a:lnTo>
                  <a:pt x="404652" y="69373"/>
                </a:lnTo>
                <a:lnTo>
                  <a:pt x="404652" y="68153"/>
                </a:lnTo>
                <a:lnTo>
                  <a:pt x="404043" y="67544"/>
                </a:lnTo>
                <a:lnTo>
                  <a:pt x="402214" y="66934"/>
                </a:lnTo>
                <a:lnTo>
                  <a:pt x="402824" y="71201"/>
                </a:lnTo>
                <a:lnTo>
                  <a:pt x="404043" y="70592"/>
                </a:lnTo>
                <a:close/>
                <a:moveTo>
                  <a:pt x="387584" y="48037"/>
                </a:moveTo>
                <a:lnTo>
                  <a:pt x="386974" y="46817"/>
                </a:lnTo>
                <a:lnTo>
                  <a:pt x="385755" y="46817"/>
                </a:lnTo>
                <a:lnTo>
                  <a:pt x="385145" y="47427"/>
                </a:lnTo>
                <a:lnTo>
                  <a:pt x="385145" y="50475"/>
                </a:lnTo>
                <a:lnTo>
                  <a:pt x="387584" y="48037"/>
                </a:lnTo>
                <a:close/>
                <a:moveTo>
                  <a:pt x="388193" y="38283"/>
                </a:moveTo>
                <a:lnTo>
                  <a:pt x="383316" y="41331"/>
                </a:lnTo>
                <a:lnTo>
                  <a:pt x="384536" y="43769"/>
                </a:lnTo>
                <a:lnTo>
                  <a:pt x="386974" y="44379"/>
                </a:lnTo>
                <a:lnTo>
                  <a:pt x="388193" y="43160"/>
                </a:lnTo>
                <a:lnTo>
                  <a:pt x="393070" y="42550"/>
                </a:lnTo>
                <a:lnTo>
                  <a:pt x="394899" y="40112"/>
                </a:lnTo>
                <a:lnTo>
                  <a:pt x="393070" y="40721"/>
                </a:lnTo>
                <a:lnTo>
                  <a:pt x="388193" y="38283"/>
                </a:lnTo>
                <a:close/>
                <a:moveTo>
                  <a:pt x="351008" y="27920"/>
                </a:moveTo>
                <a:lnTo>
                  <a:pt x="352227" y="24872"/>
                </a:lnTo>
                <a:lnTo>
                  <a:pt x="351008" y="24262"/>
                </a:lnTo>
                <a:lnTo>
                  <a:pt x="348569" y="25481"/>
                </a:lnTo>
                <a:lnTo>
                  <a:pt x="348569" y="26701"/>
                </a:lnTo>
                <a:lnTo>
                  <a:pt x="350398" y="29139"/>
                </a:lnTo>
                <a:lnTo>
                  <a:pt x="351008" y="27920"/>
                </a:lnTo>
                <a:close/>
                <a:moveTo>
                  <a:pt x="366857" y="9022"/>
                </a:moveTo>
                <a:lnTo>
                  <a:pt x="368686" y="8413"/>
                </a:lnTo>
                <a:lnTo>
                  <a:pt x="368686" y="7803"/>
                </a:lnTo>
                <a:lnTo>
                  <a:pt x="367467" y="6584"/>
                </a:lnTo>
                <a:lnTo>
                  <a:pt x="365638" y="5974"/>
                </a:lnTo>
                <a:lnTo>
                  <a:pt x="365028" y="6584"/>
                </a:lnTo>
                <a:lnTo>
                  <a:pt x="364419" y="7803"/>
                </a:lnTo>
                <a:lnTo>
                  <a:pt x="365028" y="9632"/>
                </a:lnTo>
                <a:lnTo>
                  <a:pt x="366857" y="9022"/>
                </a:lnTo>
                <a:close/>
                <a:moveTo>
                  <a:pt x="349179" y="8413"/>
                </a:moveTo>
                <a:lnTo>
                  <a:pt x="349788" y="6584"/>
                </a:lnTo>
                <a:lnTo>
                  <a:pt x="349788" y="5365"/>
                </a:lnTo>
                <a:lnTo>
                  <a:pt x="349179" y="4145"/>
                </a:lnTo>
                <a:lnTo>
                  <a:pt x="343692" y="2926"/>
                </a:lnTo>
                <a:lnTo>
                  <a:pt x="343083" y="3536"/>
                </a:lnTo>
                <a:lnTo>
                  <a:pt x="343083" y="5974"/>
                </a:lnTo>
                <a:lnTo>
                  <a:pt x="344302" y="9022"/>
                </a:lnTo>
                <a:lnTo>
                  <a:pt x="346131" y="9022"/>
                </a:lnTo>
                <a:lnTo>
                  <a:pt x="349179" y="8413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" name="자유형: 도형 211">
            <a:extLst>
              <a:ext uri="{FF2B5EF4-FFF2-40B4-BE49-F238E27FC236}">
                <a16:creationId xmlns:a16="http://schemas.microsoft.com/office/drawing/2014/main" id="{82E920FE-5039-4712-9C49-62E4AE82D2BE}"/>
              </a:ext>
            </a:extLst>
          </p:cNvPr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AD3A9069-A696-4673-BA87-8FE5832C45E6}"/>
              </a:ext>
            </a:extLst>
          </p:cNvPr>
          <p:cNvSpPr txBox="1"/>
          <p:nvPr/>
        </p:nvSpPr>
        <p:spPr>
          <a:xfrm>
            <a:off x="3567627" y="1126286"/>
            <a:ext cx="113364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맑은고딕"/>
              </a:rPr>
              <a:t>코로나 전</a:t>
            </a:r>
          </a:p>
        </p:txBody>
      </p:sp>
      <p:pic>
        <p:nvPicPr>
          <p:cNvPr id="12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E0A3C6B6-C221-4F9F-9564-63A4D9A6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268" y="1559754"/>
            <a:ext cx="9713306" cy="44483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BAF315-7417-4A66-988D-558B074864F4}"/>
              </a:ext>
            </a:extLst>
          </p:cNvPr>
          <p:cNvSpPr txBox="1"/>
          <p:nvPr/>
        </p:nvSpPr>
        <p:spPr>
          <a:xfrm>
            <a:off x="7967577" y="1151546"/>
            <a:ext cx="113364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맑은고딕"/>
              </a:rPr>
              <a:t>코로나 후</a:t>
            </a:r>
          </a:p>
        </p:txBody>
      </p:sp>
    </p:spTree>
    <p:extLst>
      <p:ext uri="{BB962C8B-B14F-4D97-AF65-F5344CB8AC3E}">
        <p14:creationId xmlns:p14="http://schemas.microsoft.com/office/powerpoint/2010/main" val="389243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DE0FD-DDA9-4D1F-BF06-8014D884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540042"/>
            <a:ext cx="529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802105" y="611196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6C152-90B0-48E4-9A04-F12E2640CB0A}"/>
              </a:ext>
            </a:extLst>
          </p:cNvPr>
          <p:cNvSpPr txBox="1"/>
          <p:nvPr/>
        </p:nvSpPr>
        <p:spPr>
          <a:xfrm>
            <a:off x="1965157" y="949750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A table of contents.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48C335-F1F7-4CC2-B38D-93AB9F2985A2}"/>
              </a:ext>
            </a:extLst>
          </p:cNvPr>
          <p:cNvGrpSpPr/>
          <p:nvPr/>
        </p:nvGrpSpPr>
        <p:grpSpPr>
          <a:xfrm>
            <a:off x="802105" y="2388685"/>
            <a:ext cx="3732340" cy="523220"/>
            <a:chOff x="802105" y="2134906"/>
            <a:chExt cx="3732340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E9E67C-6263-4256-9F68-9B9A9852E74C}"/>
                </a:ext>
              </a:extLst>
            </p:cNvPr>
            <p:cNvSpPr txBox="1"/>
            <p:nvPr/>
          </p:nvSpPr>
          <p:spPr>
            <a:xfrm>
              <a:off x="802105" y="2134906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+mj-lt"/>
                </a:rPr>
                <a:t>01</a:t>
              </a:r>
              <a:endParaRPr lang="ko-KR" altLang="en-US" sz="2800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1A3D00-9373-4B0F-ADE9-2AF322B5B58E}"/>
                </a:ext>
              </a:extLst>
            </p:cNvPr>
            <p:cNvSpPr txBox="1"/>
            <p:nvPr/>
          </p:nvSpPr>
          <p:spPr>
            <a:xfrm>
              <a:off x="1611850" y="2134906"/>
              <a:ext cx="29225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bg1"/>
                  </a:solidFill>
                </a:rPr>
                <a:t>미니  프로젝트  선정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70C8F1-8653-4C7C-AC3A-E023FAFF0B0D}"/>
              </a:ext>
            </a:extLst>
          </p:cNvPr>
          <p:cNvGrpSpPr/>
          <p:nvPr/>
        </p:nvGrpSpPr>
        <p:grpSpPr>
          <a:xfrm>
            <a:off x="802105" y="3421169"/>
            <a:ext cx="3916686" cy="523220"/>
            <a:chOff x="802105" y="2134906"/>
            <a:chExt cx="3916686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39A89C-BF50-42A9-930D-549ED66528F1}"/>
                </a:ext>
              </a:extLst>
            </p:cNvPr>
            <p:cNvSpPr txBox="1"/>
            <p:nvPr/>
          </p:nvSpPr>
          <p:spPr>
            <a:xfrm>
              <a:off x="802105" y="2134906"/>
              <a:ext cx="7537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ko-KR" altLang="en-US" sz="2800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B1BBAB-1DD4-40C2-81B9-827FAE86FEC9}"/>
                </a:ext>
              </a:extLst>
            </p:cNvPr>
            <p:cNvSpPr txBox="1"/>
            <p:nvPr/>
          </p:nvSpPr>
          <p:spPr>
            <a:xfrm>
              <a:off x="1611850" y="2134906"/>
              <a:ext cx="31069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bg1"/>
                  </a:solidFill>
                </a:rPr>
                <a:t>데이터  전 처리 </a:t>
              </a:r>
              <a:r>
                <a:rPr lang="en-US" altLang="ko-KR" sz="2800" spc="-300" dirty="0">
                  <a:solidFill>
                    <a:schemeClr val="bg1"/>
                  </a:solidFill>
                </a:rPr>
                <a:t>(</a:t>
              </a:r>
              <a:r>
                <a:rPr lang="ko-KR" altLang="en-US" sz="2800" spc="-300" dirty="0">
                  <a:solidFill>
                    <a:schemeClr val="bg1"/>
                  </a:solidFill>
                </a:rPr>
                <a:t>가공</a:t>
              </a:r>
              <a:r>
                <a:rPr lang="en-US" altLang="ko-KR" sz="2800" spc="-300" dirty="0">
                  <a:solidFill>
                    <a:schemeClr val="bg1"/>
                  </a:solidFill>
                </a:rPr>
                <a:t>)</a:t>
              </a:r>
              <a:r>
                <a:rPr lang="ko-KR" altLang="en-US" sz="2800" spc="-3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747CD3-6CC6-4BD3-B10B-63BDB10AE0F1}"/>
              </a:ext>
            </a:extLst>
          </p:cNvPr>
          <p:cNvGrpSpPr/>
          <p:nvPr/>
        </p:nvGrpSpPr>
        <p:grpSpPr>
          <a:xfrm>
            <a:off x="802105" y="4453653"/>
            <a:ext cx="4139503" cy="523220"/>
            <a:chOff x="802105" y="2134906"/>
            <a:chExt cx="4139503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A0ADE3-27EA-4373-9F0D-CAAE18A5A8A1}"/>
                </a:ext>
              </a:extLst>
            </p:cNvPr>
            <p:cNvSpPr txBox="1"/>
            <p:nvPr/>
          </p:nvSpPr>
          <p:spPr>
            <a:xfrm>
              <a:off x="802105" y="2134906"/>
              <a:ext cx="7569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+mj-lt"/>
                </a:rPr>
                <a:t>03</a:t>
              </a:r>
              <a:endParaRPr lang="ko-KR" altLang="en-US" sz="2800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49F61C-6094-4167-9B37-F9572D4C0726}"/>
                </a:ext>
              </a:extLst>
            </p:cNvPr>
            <p:cNvSpPr txBox="1"/>
            <p:nvPr/>
          </p:nvSpPr>
          <p:spPr>
            <a:xfrm>
              <a:off x="1611850" y="2134906"/>
              <a:ext cx="3329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bg1"/>
                  </a:solidFill>
                </a:rPr>
                <a:t>데이터  시각화  및  분석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02CC46-B1FB-4C55-966C-AE30B967D48B}"/>
              </a:ext>
            </a:extLst>
          </p:cNvPr>
          <p:cNvGrpSpPr/>
          <p:nvPr/>
        </p:nvGrpSpPr>
        <p:grpSpPr>
          <a:xfrm>
            <a:off x="802105" y="5486137"/>
            <a:ext cx="1635612" cy="523220"/>
            <a:chOff x="802105" y="2134906"/>
            <a:chExt cx="1635612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FD09C5-E6CF-49A7-93CF-0771D827C9F8}"/>
                </a:ext>
              </a:extLst>
            </p:cNvPr>
            <p:cNvSpPr txBox="1"/>
            <p:nvPr/>
          </p:nvSpPr>
          <p:spPr>
            <a:xfrm>
              <a:off x="802105" y="2134906"/>
              <a:ext cx="761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+mj-lt"/>
                </a:rPr>
                <a:t>04</a:t>
              </a:r>
              <a:endParaRPr lang="ko-KR" altLang="en-US" sz="2800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E5C2C0-DA70-4CF3-B97A-7D44B2B0A087}"/>
                </a:ext>
              </a:extLst>
            </p:cNvPr>
            <p:cNvSpPr txBox="1"/>
            <p:nvPr/>
          </p:nvSpPr>
          <p:spPr>
            <a:xfrm>
              <a:off x="1611850" y="2134906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bg1"/>
                  </a:solidFill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7585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대중교통 </a:t>
            </a:r>
            <a:r>
              <a:rPr lang="ko-KR" altLang="en-US" sz="3600" dirty="0" err="1">
                <a:solidFill>
                  <a:schemeClr val="accent2"/>
                </a:solidFill>
              </a:rPr>
              <a:t>이용량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>
            <a:extLst>
              <a:ext uri="{FF2B5EF4-FFF2-40B4-BE49-F238E27FC236}">
                <a16:creationId xmlns:a16="http://schemas.microsoft.com/office/drawing/2014/main" id="{82E920FE-5039-4712-9C49-62E4AE82D2BE}"/>
              </a:ext>
            </a:extLst>
          </p:cNvPr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" name="正方形/長方形 13">
            <a:extLst>
              <a:ext uri="{FF2B5EF4-FFF2-40B4-BE49-F238E27FC236}">
                <a16:creationId xmlns:a16="http://schemas.microsoft.com/office/drawing/2014/main" id="{D4358E98-7BBB-4D32-B8C3-EAF22137433D}"/>
              </a:ext>
            </a:extLst>
          </p:cNvPr>
          <p:cNvSpPr/>
          <p:nvPr/>
        </p:nvSpPr>
        <p:spPr>
          <a:xfrm>
            <a:off x="1199037" y="1406790"/>
            <a:ext cx="2947543" cy="28544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9" name="テキスト ボックス 18">
            <a:extLst>
              <a:ext uri="{FF2B5EF4-FFF2-40B4-BE49-F238E27FC236}">
                <a16:creationId xmlns:a16="http://schemas.microsoft.com/office/drawing/2014/main" id="{35BCC408-6524-4B7F-B7BF-4F341113117D}"/>
              </a:ext>
            </a:extLst>
          </p:cNvPr>
          <p:cNvSpPr txBox="1"/>
          <p:nvPr/>
        </p:nvSpPr>
        <p:spPr>
          <a:xfrm>
            <a:off x="1702943" y="5098934"/>
            <a:ext cx="878611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25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대중교통족 코로나 역설은 사실일까</a:t>
            </a:r>
            <a:r>
              <a:rPr kumimoji="1" lang="en-US" altLang="ko-KR" sz="25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?</a:t>
            </a:r>
          </a:p>
          <a:p>
            <a:pPr lvl="1" algn="just"/>
            <a:r>
              <a:rPr kumimoji="1" lang="en-US" altLang="ko-KR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- </a:t>
            </a:r>
            <a:r>
              <a:rPr kumimoji="1" lang="ko-KR" altLang="en-US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코로나</a:t>
            </a:r>
            <a:r>
              <a:rPr kumimoji="1" lang="en-US" altLang="ko-KR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19 </a:t>
            </a:r>
            <a:r>
              <a:rPr kumimoji="1" lang="ko-KR" altLang="en-US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웃지못할 역설</a:t>
            </a:r>
            <a:r>
              <a:rPr kumimoji="1" lang="en-US" altLang="ko-KR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... </a:t>
            </a:r>
            <a:r>
              <a:rPr kumimoji="1" lang="ko-KR" altLang="en-US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대중교통족 </a:t>
            </a:r>
            <a:r>
              <a:rPr kumimoji="1" lang="en-US" altLang="ko-KR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,"</a:t>
            </a:r>
            <a:r>
              <a:rPr kumimoji="1" lang="ko-KR" altLang="en-US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이제 탈만 하네</a:t>
            </a:r>
            <a:r>
              <a:rPr kumimoji="1" lang="en-US" altLang="ko-KR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" </a:t>
            </a:r>
            <a:r>
              <a:rPr kumimoji="1" lang="ko-KR" altLang="en-US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라는 타이틀로 코로나로 인해 대중교통 </a:t>
            </a:r>
            <a:r>
              <a:rPr kumimoji="1" lang="ko-KR" altLang="en-US" sz="2000" dirty="0" err="1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이용량</a:t>
            </a:r>
            <a:r>
              <a:rPr kumimoji="1" lang="ko-KR" altLang="en-US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감소로 차내 혼잡도 감소로 인한 대중교통 이용자들의 만족도가 다소 증가했다는 기사가 있었습니다</a:t>
            </a:r>
            <a:r>
              <a:rPr kumimoji="1" lang="en-US" altLang="ko-KR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484F89-9388-4CBF-9C38-DF2CEEEEA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48" y="1334908"/>
            <a:ext cx="5041029" cy="35413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C91A1B-AE63-4D88-BB15-408AF2A59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91"/>
          <a:stretch/>
        </p:blipFill>
        <p:spPr>
          <a:xfrm>
            <a:off x="6626815" y="1334907"/>
            <a:ext cx="5041028" cy="354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96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498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월별 대중교통 이용지표 </a:t>
            </a:r>
            <a:r>
              <a:rPr lang="ko-KR" altLang="en-US" sz="3600" dirty="0" err="1">
                <a:solidFill>
                  <a:schemeClr val="accent2"/>
                </a:solidFill>
              </a:rPr>
              <a:t>증감율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67360C-B5F9-4686-9B0E-5898E7C552A6}"/>
              </a:ext>
            </a:extLst>
          </p:cNvPr>
          <p:cNvSpPr txBox="1"/>
          <p:nvPr/>
        </p:nvSpPr>
        <p:spPr>
          <a:xfrm>
            <a:off x="1136928" y="1612796"/>
            <a:ext cx="529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E669E7C3-8314-4E36-B3FB-D956B0249B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4750" y="37883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AB9E328-5376-4EDA-9559-D2AAFBB53417}"/>
              </a:ext>
            </a:extLst>
          </p:cNvPr>
          <p:cNvGrpSpPr/>
          <p:nvPr/>
        </p:nvGrpSpPr>
        <p:grpSpPr>
          <a:xfrm>
            <a:off x="558230" y="2419549"/>
            <a:ext cx="3353268" cy="2825653"/>
            <a:chOff x="5364750" y="1266310"/>
            <a:chExt cx="3353268" cy="235300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588D77A-B9D8-4C8F-80C2-974F72C4F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4750" y="1266310"/>
              <a:ext cx="3353268" cy="235300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2699F72-7129-4AA3-ADB9-C684C9D13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2800" y="1304034"/>
              <a:ext cx="657815" cy="115816"/>
            </a:xfrm>
            <a:prstGeom prst="rect">
              <a:avLst/>
            </a:prstGeom>
          </p:spPr>
        </p:pic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5961190F-3AE5-4B6F-8B9B-CECB7F3B4864}"/>
              </a:ext>
            </a:extLst>
          </p:cNvPr>
          <p:cNvGrpSpPr/>
          <p:nvPr/>
        </p:nvGrpSpPr>
        <p:grpSpPr>
          <a:xfrm>
            <a:off x="4528226" y="2421955"/>
            <a:ext cx="3362794" cy="2969357"/>
            <a:chOff x="5367158" y="3788342"/>
            <a:chExt cx="3362794" cy="240063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7FF16D5-9DC4-4027-BE2C-330194A8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7158" y="3788342"/>
              <a:ext cx="3362794" cy="2400635"/>
            </a:xfrm>
            <a:prstGeom prst="rect">
              <a:avLst/>
            </a:prstGeom>
          </p:spPr>
        </p:pic>
        <p:pic>
          <p:nvPicPr>
            <p:cNvPr id="235" name="그림 234">
              <a:extLst>
                <a:ext uri="{FF2B5EF4-FFF2-40B4-BE49-F238E27FC236}">
                  <a16:creationId xmlns:a16="http://schemas.microsoft.com/office/drawing/2014/main" id="{2DEE3C09-C246-4D15-8484-DD87378E8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6566" y="3840751"/>
              <a:ext cx="657815" cy="119042"/>
            </a:xfrm>
            <a:prstGeom prst="rect">
              <a:avLst/>
            </a:prstGeom>
          </p:spPr>
        </p:pic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32B11E70-80E1-4477-B4AE-380E70564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5424" y="3829141"/>
              <a:ext cx="161948" cy="152421"/>
            </a:xfrm>
            <a:prstGeom prst="rect">
              <a:avLst/>
            </a:prstGeom>
          </p:spPr>
        </p:pic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EA817DF2-A539-455C-BDE1-99AC94290FE5}"/>
              </a:ext>
            </a:extLst>
          </p:cNvPr>
          <p:cNvGrpSpPr/>
          <p:nvPr/>
        </p:nvGrpSpPr>
        <p:grpSpPr>
          <a:xfrm>
            <a:off x="8377026" y="2484956"/>
            <a:ext cx="3315163" cy="2969359"/>
            <a:chOff x="8729952" y="2541613"/>
            <a:chExt cx="3315163" cy="236253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0CB8EF4-7F55-4C1C-A6B6-4DCB2A3CC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29952" y="2541613"/>
              <a:ext cx="3315163" cy="2362530"/>
            </a:xfrm>
            <a:prstGeom prst="rect">
              <a:avLst/>
            </a:prstGeom>
          </p:spPr>
        </p:pic>
        <p:pic>
          <p:nvPicPr>
            <p:cNvPr id="242" name="그림 241">
              <a:extLst>
                <a:ext uri="{FF2B5EF4-FFF2-40B4-BE49-F238E27FC236}">
                  <a16:creationId xmlns:a16="http://schemas.microsoft.com/office/drawing/2014/main" id="{83343A0C-3DDE-4DF7-9F5F-679A6E37F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0759" b="-21331"/>
            <a:stretch/>
          </p:blipFill>
          <p:spPr>
            <a:xfrm>
              <a:off x="9279074" y="2560665"/>
              <a:ext cx="455474" cy="1444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1032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5AAAC80-296D-43DC-8BA3-8A4E0A880E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712" y="0"/>
            <a:ext cx="12192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56A45C-C351-4949-AD38-C924B7B5851F}"/>
              </a:ext>
            </a:extLst>
          </p:cNvPr>
          <p:cNvSpPr/>
          <p:nvPr/>
        </p:nvSpPr>
        <p:spPr>
          <a:xfrm>
            <a:off x="-4712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9552798-EFC5-4327-BC64-9F9AA2B5B2B9}"/>
              </a:ext>
            </a:extLst>
          </p:cNvPr>
          <p:cNvGrpSpPr/>
          <p:nvPr/>
        </p:nvGrpSpPr>
        <p:grpSpPr>
          <a:xfrm>
            <a:off x="5323695" y="2152181"/>
            <a:ext cx="2016449" cy="1631216"/>
            <a:chOff x="5154300" y="2117558"/>
            <a:chExt cx="2016449" cy="16312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B93A37-0A65-4C31-9689-50006259DFE7}"/>
                </a:ext>
              </a:extLst>
            </p:cNvPr>
            <p:cNvSpPr txBox="1"/>
            <p:nvPr/>
          </p:nvSpPr>
          <p:spPr>
            <a:xfrm>
              <a:off x="5154300" y="2117558"/>
              <a:ext cx="201644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4.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DDF45E-0756-473D-9A94-57CE00AD10E1}"/>
                </a:ext>
              </a:extLst>
            </p:cNvPr>
            <p:cNvSpPr txBox="1"/>
            <p:nvPr/>
          </p:nvSpPr>
          <p:spPr>
            <a:xfrm>
              <a:off x="5529178" y="3040888"/>
              <a:ext cx="11336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bg1"/>
                  </a:solidFill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117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55ACE5-905F-450D-91EC-E3AC776BB849}"/>
              </a:ext>
            </a:extLst>
          </p:cNvPr>
          <p:cNvSpPr txBox="1"/>
          <p:nvPr/>
        </p:nvSpPr>
        <p:spPr>
          <a:xfrm>
            <a:off x="636272" y="3414375"/>
            <a:ext cx="51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dirty="0">
                <a:effectLst/>
                <a:latin typeface="+mj-lt"/>
              </a:rPr>
              <a:t>거리두기 단계가</a:t>
            </a:r>
            <a:r>
              <a:rPr lang="en-US" altLang="ko-KR" sz="2000" b="0" dirty="0">
                <a:effectLst/>
                <a:latin typeface="+mj-lt"/>
              </a:rPr>
              <a:t> </a:t>
            </a:r>
            <a:r>
              <a:rPr lang="ko-KR" altLang="en-US" sz="2000" b="0" dirty="0">
                <a:effectLst/>
                <a:latin typeface="+mj-lt"/>
              </a:rPr>
              <a:t>높을수록 </a:t>
            </a:r>
            <a:endParaRPr lang="en-US" altLang="ko-KR" sz="2000" b="0" dirty="0">
              <a:effectLst/>
              <a:latin typeface="+mj-lt"/>
            </a:endParaRPr>
          </a:p>
          <a:p>
            <a:r>
              <a:rPr lang="ko-KR" altLang="en-US" sz="2000" b="0" dirty="0">
                <a:effectLst/>
                <a:latin typeface="+mj-lt"/>
              </a:rPr>
              <a:t>대중교통 이용은 줄어들 것이다</a:t>
            </a:r>
            <a:r>
              <a:rPr lang="en-US" altLang="ko-KR" sz="2000" dirty="0">
                <a:latin typeface="+mj-lt"/>
              </a:rPr>
              <a:t>.</a:t>
            </a:r>
            <a:endParaRPr lang="en-US" altLang="ko-KR" sz="2000" b="0" dirty="0">
              <a:effectLst/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A32CC84-79CD-4C11-8FD6-38126B9BCBA1}"/>
              </a:ext>
            </a:extLst>
          </p:cNvPr>
          <p:cNvCxnSpPr>
            <a:cxnSpLocks/>
          </p:cNvCxnSpPr>
          <p:nvPr/>
        </p:nvCxnSpPr>
        <p:spPr>
          <a:xfrm>
            <a:off x="636272" y="4182780"/>
            <a:ext cx="5459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8FA51D-C321-44F6-B1EB-FDF9A3537C0F}"/>
              </a:ext>
            </a:extLst>
          </p:cNvPr>
          <p:cNvSpPr txBox="1"/>
          <p:nvPr/>
        </p:nvSpPr>
        <p:spPr>
          <a:xfrm>
            <a:off x="607689" y="2171269"/>
            <a:ext cx="18389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chemeClr val="accent3"/>
                </a:solidFill>
                <a:latin typeface="+mj-lt"/>
              </a:rPr>
              <a:t>가설</a:t>
            </a:r>
            <a:r>
              <a:rPr lang="en-US" altLang="ko-KR" sz="5000" b="1" dirty="0">
                <a:solidFill>
                  <a:schemeClr val="accent3"/>
                </a:solidFill>
                <a:latin typeface="+mj-lt"/>
              </a:rPr>
              <a:t>1</a:t>
            </a:r>
            <a:endParaRPr lang="ko-KR" altLang="en-US" sz="5000" b="1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11" name="● team_project_frame_01.ipynb - Visual Studio Code 2021-08-23 09-48-45">
            <a:hlinkClick r:id="" action="ppaction://media"/>
            <a:extLst>
              <a:ext uri="{FF2B5EF4-FFF2-40B4-BE49-F238E27FC236}">
                <a16:creationId xmlns:a16="http://schemas.microsoft.com/office/drawing/2014/main" id="{F31331C8-35B5-42D6-943C-A30BDAB997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249934"/>
            <a:ext cx="5824610" cy="4653555"/>
          </a:xfrm>
          <a:prstGeom prst="rect">
            <a:avLst/>
          </a:prstGeom>
        </p:spPr>
      </p:pic>
      <p:pic>
        <p:nvPicPr>
          <p:cNvPr id="7170" name="Picture 2" descr="103,585 틱일러스트, 벡터, 상업적 이미지사이트 - 123RF">
            <a:extLst>
              <a:ext uri="{FF2B5EF4-FFF2-40B4-BE49-F238E27FC236}">
                <a16:creationId xmlns:a16="http://schemas.microsoft.com/office/drawing/2014/main" id="{33C84CE3-0473-42E7-8783-1085C713E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6959" y="4716384"/>
            <a:ext cx="1164557" cy="12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291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0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55ACE5-905F-450D-91EC-E3AC776BB849}"/>
              </a:ext>
            </a:extLst>
          </p:cNvPr>
          <p:cNvSpPr txBox="1"/>
          <p:nvPr/>
        </p:nvSpPr>
        <p:spPr>
          <a:xfrm>
            <a:off x="636272" y="3414375"/>
            <a:ext cx="51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dirty="0">
                <a:effectLst/>
                <a:latin typeface="+mj-lt"/>
              </a:rPr>
              <a:t>거리두기 단계가 높아도</a:t>
            </a:r>
            <a:r>
              <a:rPr lang="en-US" altLang="ko-KR" sz="2000" b="0" dirty="0">
                <a:effectLst/>
                <a:latin typeface="+mj-lt"/>
              </a:rPr>
              <a:t> </a:t>
            </a:r>
            <a:r>
              <a:rPr lang="ko-KR" altLang="en-US" sz="2000" b="0" dirty="0">
                <a:effectLst/>
                <a:latin typeface="+mj-lt"/>
              </a:rPr>
              <a:t>유동인구가 많을 수록 감염자 수도 많을 것이다</a:t>
            </a:r>
            <a:endParaRPr lang="en-US" altLang="ko-KR" sz="2000" b="0" dirty="0">
              <a:effectLst/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A32CC84-79CD-4C11-8FD6-38126B9BCBA1}"/>
              </a:ext>
            </a:extLst>
          </p:cNvPr>
          <p:cNvCxnSpPr>
            <a:cxnSpLocks/>
          </p:cNvCxnSpPr>
          <p:nvPr/>
        </p:nvCxnSpPr>
        <p:spPr>
          <a:xfrm>
            <a:off x="636272" y="4182780"/>
            <a:ext cx="5459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8FA51D-C321-44F6-B1EB-FDF9A3537C0F}"/>
              </a:ext>
            </a:extLst>
          </p:cNvPr>
          <p:cNvSpPr txBox="1"/>
          <p:nvPr/>
        </p:nvSpPr>
        <p:spPr>
          <a:xfrm>
            <a:off x="607689" y="2171269"/>
            <a:ext cx="18389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chemeClr val="accent3"/>
                </a:solidFill>
                <a:latin typeface="+mj-lt"/>
              </a:rPr>
              <a:t>가설</a:t>
            </a:r>
            <a:r>
              <a:rPr lang="en-US" altLang="ko-KR" sz="5000" b="1" dirty="0">
                <a:solidFill>
                  <a:schemeClr val="accent3"/>
                </a:solidFill>
                <a:latin typeface="+mj-lt"/>
              </a:rPr>
              <a:t>2</a:t>
            </a:r>
            <a:endParaRPr lang="ko-KR" altLang="en-US" sz="5000" b="1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4594D5-2943-478F-8D13-C7C0493B4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21894"/>
            <a:ext cx="6096000" cy="5414211"/>
          </a:xfrm>
          <a:prstGeom prst="rect">
            <a:avLst/>
          </a:prstGeom>
        </p:spPr>
      </p:pic>
      <p:pic>
        <p:nvPicPr>
          <p:cNvPr id="11" name="Picture 2" descr="103,585 틱일러스트, 벡터, 상업적 이미지사이트 - 123RF">
            <a:extLst>
              <a:ext uri="{FF2B5EF4-FFF2-40B4-BE49-F238E27FC236}">
                <a16:creationId xmlns:a16="http://schemas.microsoft.com/office/drawing/2014/main" id="{79618EEA-AA32-41A6-BFC4-27E4D5DCC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6959" y="4716384"/>
            <a:ext cx="1164557" cy="12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70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55ACE5-905F-450D-91EC-E3AC776BB849}"/>
              </a:ext>
            </a:extLst>
          </p:cNvPr>
          <p:cNvSpPr txBox="1"/>
          <p:nvPr/>
        </p:nvSpPr>
        <p:spPr>
          <a:xfrm>
            <a:off x="636272" y="3414375"/>
            <a:ext cx="51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dirty="0">
                <a:effectLst/>
                <a:latin typeface="+mj-lt"/>
              </a:rPr>
              <a:t>거리두기 단계가</a:t>
            </a:r>
            <a:r>
              <a:rPr lang="en-US" altLang="ko-KR" sz="2000" b="0" dirty="0">
                <a:effectLst/>
                <a:latin typeface="+mj-lt"/>
              </a:rPr>
              <a:t> </a:t>
            </a:r>
            <a:r>
              <a:rPr lang="ko-KR" altLang="en-US" sz="2000" b="0" dirty="0">
                <a:effectLst/>
                <a:latin typeface="+mj-lt"/>
              </a:rPr>
              <a:t>높을수록 </a:t>
            </a:r>
            <a:endParaRPr lang="en-US" altLang="ko-KR" sz="2000" b="0" dirty="0">
              <a:effectLst/>
              <a:latin typeface="+mj-lt"/>
            </a:endParaRPr>
          </a:p>
          <a:p>
            <a:r>
              <a:rPr lang="ko-KR" altLang="en-US" sz="2000" b="0" dirty="0">
                <a:effectLst/>
                <a:latin typeface="+mj-lt"/>
              </a:rPr>
              <a:t>증감률은 감소할 것이다</a:t>
            </a:r>
            <a:endParaRPr lang="en-US" altLang="ko-KR" sz="2000" b="0" dirty="0">
              <a:effectLst/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A32CC84-79CD-4C11-8FD6-38126B9BCBA1}"/>
              </a:ext>
            </a:extLst>
          </p:cNvPr>
          <p:cNvCxnSpPr>
            <a:cxnSpLocks/>
          </p:cNvCxnSpPr>
          <p:nvPr/>
        </p:nvCxnSpPr>
        <p:spPr>
          <a:xfrm>
            <a:off x="636272" y="4182780"/>
            <a:ext cx="5459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8FA51D-C321-44F6-B1EB-FDF9A3537C0F}"/>
              </a:ext>
            </a:extLst>
          </p:cNvPr>
          <p:cNvSpPr txBox="1"/>
          <p:nvPr/>
        </p:nvSpPr>
        <p:spPr>
          <a:xfrm>
            <a:off x="607689" y="2171269"/>
            <a:ext cx="18389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chemeClr val="accent3"/>
                </a:solidFill>
                <a:latin typeface="+mj-lt"/>
              </a:rPr>
              <a:t>가설</a:t>
            </a:r>
            <a:r>
              <a:rPr lang="en-US" altLang="ko-KR" sz="5000" b="1" dirty="0">
                <a:solidFill>
                  <a:schemeClr val="accent3"/>
                </a:solidFill>
                <a:latin typeface="+mj-lt"/>
              </a:rPr>
              <a:t>3</a:t>
            </a:r>
            <a:endParaRPr lang="ko-KR" altLang="en-US" sz="5000" b="1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464952-05A9-45A3-B455-D8987BC0C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" t="4126" r="-1"/>
          <a:stretch/>
        </p:blipFill>
        <p:spPr>
          <a:xfrm>
            <a:off x="6256420" y="1273080"/>
            <a:ext cx="5775158" cy="4825999"/>
          </a:xfrm>
          <a:prstGeom prst="rect">
            <a:avLst/>
          </a:prstGeom>
        </p:spPr>
      </p:pic>
      <p:pic>
        <p:nvPicPr>
          <p:cNvPr id="11" name="Picture 2" descr="103,585 틱일러스트, 벡터, 상업적 이미지사이트 - 123RF">
            <a:extLst>
              <a:ext uri="{FF2B5EF4-FFF2-40B4-BE49-F238E27FC236}">
                <a16:creationId xmlns:a16="http://schemas.microsoft.com/office/drawing/2014/main" id="{F09BF6D8-60F4-4EA6-A9E1-537C6A1591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6959" y="4716384"/>
            <a:ext cx="1164557" cy="12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96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55ACE5-905F-450D-91EC-E3AC776BB849}"/>
              </a:ext>
            </a:extLst>
          </p:cNvPr>
          <p:cNvSpPr txBox="1"/>
          <p:nvPr/>
        </p:nvSpPr>
        <p:spPr>
          <a:xfrm>
            <a:off x="636272" y="3414375"/>
            <a:ext cx="51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dirty="0">
                <a:effectLst/>
                <a:latin typeface="+mj-lt"/>
              </a:rPr>
              <a:t>거리두기 단계에 따른 대중교통 이용의</a:t>
            </a:r>
            <a:endParaRPr lang="en-US" altLang="ko-KR" sz="2000" b="0" dirty="0">
              <a:effectLst/>
              <a:latin typeface="+mj-lt"/>
            </a:endParaRPr>
          </a:p>
          <a:p>
            <a:r>
              <a:rPr lang="ko-KR" altLang="en-US" sz="2000" b="0" dirty="0">
                <a:effectLst/>
                <a:latin typeface="+mj-lt"/>
              </a:rPr>
              <a:t>변화가 방역조치에 </a:t>
            </a:r>
            <a:r>
              <a:rPr lang="ko-KR" altLang="en-US" sz="2000" dirty="0">
                <a:latin typeface="+mj-lt"/>
              </a:rPr>
              <a:t>영향을 끼친다</a:t>
            </a:r>
            <a:r>
              <a:rPr lang="en-US" altLang="ko-KR" sz="2000" dirty="0">
                <a:latin typeface="+mj-lt"/>
              </a:rPr>
              <a:t>.</a:t>
            </a:r>
            <a:r>
              <a:rPr lang="en-US" altLang="ko-KR" sz="2000" b="0" dirty="0">
                <a:effectLst/>
                <a:latin typeface="+mj-lt"/>
              </a:rPr>
              <a:t> 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A32CC84-79CD-4C11-8FD6-38126B9BCBA1}"/>
              </a:ext>
            </a:extLst>
          </p:cNvPr>
          <p:cNvCxnSpPr>
            <a:cxnSpLocks/>
          </p:cNvCxnSpPr>
          <p:nvPr/>
        </p:nvCxnSpPr>
        <p:spPr>
          <a:xfrm>
            <a:off x="636272" y="4182780"/>
            <a:ext cx="5459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8FA51D-C321-44F6-B1EB-FDF9A3537C0F}"/>
              </a:ext>
            </a:extLst>
          </p:cNvPr>
          <p:cNvSpPr txBox="1"/>
          <p:nvPr/>
        </p:nvSpPr>
        <p:spPr>
          <a:xfrm>
            <a:off x="607689" y="2171269"/>
            <a:ext cx="18389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chemeClr val="accent3"/>
                </a:solidFill>
                <a:latin typeface="+mj-lt"/>
              </a:rPr>
              <a:t>가설</a:t>
            </a:r>
            <a:r>
              <a:rPr lang="en-US" altLang="ko-KR" sz="5000" b="1" dirty="0">
                <a:solidFill>
                  <a:schemeClr val="accent3"/>
                </a:solidFill>
                <a:latin typeface="+mj-lt"/>
              </a:rPr>
              <a:t>4</a:t>
            </a:r>
            <a:endParaRPr lang="ko-KR" altLang="en-US" sz="5000" b="1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84F66D-D9D4-4501-8CCC-D4B249F3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585" y="3308073"/>
            <a:ext cx="6399415" cy="35499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DAFA029-E1D1-4656-9C31-F0C6F9910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387" y="0"/>
            <a:ext cx="5488311" cy="3308074"/>
          </a:xfrm>
          <a:prstGeom prst="rect">
            <a:avLst/>
          </a:prstGeom>
        </p:spPr>
      </p:pic>
      <p:pic>
        <p:nvPicPr>
          <p:cNvPr id="13" name="Picture 2" descr="103,585 틱일러스트, 벡터, 상업적 이미지사이트 - 123RF">
            <a:extLst>
              <a:ext uri="{FF2B5EF4-FFF2-40B4-BE49-F238E27FC236}">
                <a16:creationId xmlns:a16="http://schemas.microsoft.com/office/drawing/2014/main" id="{00333EB3-8805-4D99-8AF1-2DE755D9F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409"/>
          <a:stretch/>
        </p:blipFill>
        <p:spPr bwMode="auto">
          <a:xfrm>
            <a:off x="1002866" y="4745996"/>
            <a:ext cx="1331494" cy="129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710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7D6D19D-0D73-46AC-9D67-FF0797F835AE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254613-E1CF-4924-8E37-36C493A6A517}"/>
              </a:ext>
            </a:extLst>
          </p:cNvPr>
          <p:cNvSpPr/>
          <p:nvPr/>
        </p:nvSpPr>
        <p:spPr>
          <a:xfrm>
            <a:off x="8128000" y="0"/>
            <a:ext cx="406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B6E8C6-E13C-45CE-A226-8CD65F4940D4}"/>
              </a:ext>
            </a:extLst>
          </p:cNvPr>
          <p:cNvSpPr/>
          <p:nvPr/>
        </p:nvSpPr>
        <p:spPr>
          <a:xfrm>
            <a:off x="0" y="0"/>
            <a:ext cx="406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7ABD7-694A-43B7-B4AF-3824949F537E}"/>
              </a:ext>
            </a:extLst>
          </p:cNvPr>
          <p:cNvSpPr txBox="1"/>
          <p:nvPr/>
        </p:nvSpPr>
        <p:spPr>
          <a:xfrm flipH="1">
            <a:off x="1099127" y="1484252"/>
            <a:ext cx="18561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+mj-lt"/>
              </a:rPr>
              <a:t>거리두기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13BAB-C710-46EB-808D-B953CED5C048}"/>
              </a:ext>
            </a:extLst>
          </p:cNvPr>
          <p:cNvSpPr txBox="1"/>
          <p:nvPr/>
        </p:nvSpPr>
        <p:spPr>
          <a:xfrm flipH="1">
            <a:off x="5163127" y="1396502"/>
            <a:ext cx="18300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+mj-lt"/>
              </a:rPr>
              <a:t>방역조치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264A5-0C6E-4EE7-A547-61065B84AED5}"/>
              </a:ext>
            </a:extLst>
          </p:cNvPr>
          <p:cNvSpPr txBox="1"/>
          <p:nvPr/>
        </p:nvSpPr>
        <p:spPr>
          <a:xfrm>
            <a:off x="332012" y="3234700"/>
            <a:ext cx="3390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단계별 거리두기에 따른 대중교통 이용은 줄고 감염자 수는 감소하였음을 확인하였다</a:t>
            </a:r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4FE0A-588A-4B30-A1E7-CE4246EFA18B}"/>
              </a:ext>
            </a:extLst>
          </p:cNvPr>
          <p:cNvSpPr txBox="1"/>
          <p:nvPr/>
        </p:nvSpPr>
        <p:spPr>
          <a:xfrm>
            <a:off x="4400795" y="3234699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코로나 바이러스의 치명율이 지속적으로 감소하고 치명성이 높은 </a:t>
            </a:r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 이상 고령층 접종 시행 이후 대중교통 </a:t>
            </a:r>
            <a:r>
              <a:rPr lang="ko-KR" altLang="en-US" sz="1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이용량과</a:t>
            </a:r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감염자 수는 늘고 있어</a:t>
            </a:r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고강도 거리두기로 감염 확산을 막으려던 전략은 오히려 방역 피로감만 쌓아 올렸다는 지적이다</a:t>
            </a:r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24F0C-47BD-40F7-B6A2-93F70E4AA444}"/>
              </a:ext>
            </a:extLst>
          </p:cNvPr>
          <p:cNvSpPr txBox="1"/>
          <p:nvPr/>
        </p:nvSpPr>
        <p:spPr>
          <a:xfrm>
            <a:off x="8533376" y="3234698"/>
            <a:ext cx="33904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고강도의 같은 방역지침을 지속하는 것은 오히려 효과가 없어지고 감염자 수는 늘어난다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</a:p>
          <a:p>
            <a:pPr algn="just"/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중앙사고수습본부</a:t>
            </a:r>
            <a:endParaRPr lang="en-US" altLang="ko-KR" sz="16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실내 수용인원을 제한하는 것은 의미 없고 대신 실내에 머무르는 시간을 제한하라고 조언한다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ko-KR" sz="160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</a:p>
          <a:p>
            <a:pPr algn="just"/>
            <a:r>
              <a:rPr lang="en-US" altLang="ko-KR" sz="160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ko-KR" altLang="en-US" sz="160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미 매사추세츠 공과대학</a:t>
            </a:r>
            <a:r>
              <a:rPr lang="en-US" altLang="ko-KR" sz="160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(MIT)</a:t>
            </a:r>
            <a:r>
              <a:rPr lang="ko-KR" altLang="en-US" sz="160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연구진</a:t>
            </a:r>
          </a:p>
          <a:p>
            <a:pPr algn="just"/>
            <a:endParaRPr lang="en-US" altLang="ko-KR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BD91D0-9B4C-4F26-87D4-63A4E0A23FDC}"/>
              </a:ext>
            </a:extLst>
          </p:cNvPr>
          <p:cNvSpPr txBox="1"/>
          <p:nvPr/>
        </p:nvSpPr>
        <p:spPr>
          <a:xfrm flipH="1">
            <a:off x="9313578" y="1428462"/>
            <a:ext cx="18300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+mj-lt"/>
              </a:rPr>
              <a:t>시사점</a:t>
            </a:r>
          </a:p>
        </p:txBody>
      </p:sp>
    </p:spTree>
    <p:extLst>
      <p:ext uri="{BB962C8B-B14F-4D97-AF65-F5344CB8AC3E}">
        <p14:creationId xmlns:p14="http://schemas.microsoft.com/office/powerpoint/2010/main" val="249456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E0F61D0-A2C8-44A1-B908-3500BC0A77C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2506E-E847-4ACE-9096-8E7A6DE369A8}"/>
              </a:ext>
            </a:extLst>
          </p:cNvPr>
          <p:cNvSpPr txBox="1"/>
          <p:nvPr/>
        </p:nvSpPr>
        <p:spPr>
          <a:xfrm>
            <a:off x="5039831" y="2758890"/>
            <a:ext cx="23358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+mj-lt"/>
              </a:rPr>
              <a:t>V</a:t>
            </a:r>
            <a:r>
              <a:rPr lang="en-US" altLang="ko-KR" sz="8800" b="1" dirty="0">
                <a:solidFill>
                  <a:schemeClr val="accent2"/>
                </a:solidFill>
                <a:latin typeface="+mj-lt"/>
              </a:rPr>
              <a:t>S.</a:t>
            </a:r>
            <a:endParaRPr lang="ko-KR" altLang="en-US" sz="88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9E6AB4-FE27-4183-87D4-9D9556790F7F}"/>
              </a:ext>
            </a:extLst>
          </p:cNvPr>
          <p:cNvSpPr txBox="1"/>
          <p:nvPr/>
        </p:nvSpPr>
        <p:spPr>
          <a:xfrm>
            <a:off x="1188940" y="2890391"/>
            <a:ext cx="32015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단계별 거리두기</a:t>
            </a:r>
            <a:endParaRPr lang="en-US" altLang="ko-KR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효과 있다 </a:t>
            </a:r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7C920-A83B-49E7-9E75-4DF1865785B5}"/>
              </a:ext>
            </a:extLst>
          </p:cNvPr>
          <p:cNvSpPr txBox="1"/>
          <p:nvPr/>
        </p:nvSpPr>
        <p:spPr>
          <a:xfrm>
            <a:off x="7801543" y="2890391"/>
            <a:ext cx="32015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단계별 거리두기</a:t>
            </a:r>
            <a:endParaRPr lang="en-US" altLang="ko-KR" sz="32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효과 없다 </a:t>
            </a:r>
            <a:r>
              <a:rPr lang="en-US" altLang="ko-KR" sz="32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  <a:endParaRPr lang="ko-KR" altLang="en-US" sz="32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92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62D3ECC-DA43-44DF-8CA0-23CBB1BE4D99}"/>
              </a:ext>
            </a:extLst>
          </p:cNvPr>
          <p:cNvGrpSpPr/>
          <p:nvPr/>
        </p:nvGrpSpPr>
        <p:grpSpPr>
          <a:xfrm>
            <a:off x="2509520" y="1351166"/>
            <a:ext cx="6990080" cy="4155668"/>
            <a:chOff x="2600960" y="1609804"/>
            <a:chExt cx="6990080" cy="415566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B222D1-6EA0-48C4-92EF-6DCB0FDCDB90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98BBF35-6B4B-4BCC-B47D-820CE4FD38A6}"/>
                </a:ext>
              </a:extLst>
            </p:cNvPr>
            <p:cNvSpPr txBox="1"/>
            <p:nvPr/>
          </p:nvSpPr>
          <p:spPr>
            <a:xfrm>
              <a:off x="8292287" y="354948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1D4E49-211B-4A70-A564-8AD3E107716D}"/>
              </a:ext>
            </a:extLst>
          </p:cNvPr>
          <p:cNvSpPr txBox="1"/>
          <p:nvPr/>
        </p:nvSpPr>
        <p:spPr>
          <a:xfrm>
            <a:off x="3557714" y="2035595"/>
            <a:ext cx="4960644" cy="3186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2400" i="1" spc="-150" dirty="0">
                <a:solidFill>
                  <a:schemeClr val="bg1"/>
                </a:solidFill>
              </a:rPr>
              <a:t>결론 </a:t>
            </a:r>
            <a:r>
              <a:rPr lang="en-US" altLang="ko-KR" sz="2400" i="1" spc="-150" dirty="0">
                <a:solidFill>
                  <a:schemeClr val="bg1"/>
                </a:solidFill>
              </a:rPr>
              <a:t>: </a:t>
            </a:r>
            <a:r>
              <a:rPr lang="ko-KR" altLang="en-US" sz="2400" i="1" spc="-150" dirty="0">
                <a:solidFill>
                  <a:schemeClr val="bg1"/>
                </a:solidFill>
              </a:rPr>
              <a:t>방역  지침 개선 필요 </a:t>
            </a:r>
            <a:endParaRPr lang="en-US" altLang="ko-KR" sz="2400" i="1" spc="-150" dirty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endParaRPr lang="en-US" altLang="ko-KR" sz="2400" i="1" spc="-150" dirty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en-US" altLang="ko-KR" sz="2200" i="1" spc="-150" dirty="0">
                <a:solidFill>
                  <a:schemeClr val="bg1"/>
                </a:solidFill>
              </a:rPr>
              <a:t>“</a:t>
            </a:r>
            <a:r>
              <a:rPr lang="ko-KR" altLang="en-US" sz="2200" i="1" spc="-150" dirty="0">
                <a:solidFill>
                  <a:schemeClr val="bg1"/>
                </a:solidFill>
              </a:rPr>
              <a:t>모임중심의 감염 확산인지</a:t>
            </a:r>
            <a:r>
              <a:rPr lang="en-US" altLang="ko-KR" sz="2200" i="1" spc="-150" dirty="0">
                <a:solidFill>
                  <a:schemeClr val="bg1"/>
                </a:solidFill>
              </a:rPr>
              <a:t>, </a:t>
            </a:r>
            <a:r>
              <a:rPr lang="ko-KR" altLang="en-US" sz="2200" i="1" spc="-150" dirty="0">
                <a:solidFill>
                  <a:schemeClr val="bg1"/>
                </a:solidFill>
              </a:rPr>
              <a:t>시설 중심의 감염경로 확산인지 환경요소들을 고려해 현재의 방역지침을 알맞는 부분들을 강화하는 방역지침으로 변경되어야 한다</a:t>
            </a:r>
            <a:r>
              <a:rPr lang="en-US" altLang="ko-KR" sz="2200" i="1" spc="-150" dirty="0">
                <a:solidFill>
                  <a:schemeClr val="bg1"/>
                </a:solidFill>
              </a:rPr>
              <a:t>.”</a:t>
            </a:r>
          </a:p>
          <a:p>
            <a:pPr algn="just">
              <a:lnSpc>
                <a:spcPct val="110000"/>
              </a:lnSpc>
            </a:pPr>
            <a:endParaRPr lang="en-US" altLang="ko-KR" sz="2400" i="1" spc="-150" dirty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endParaRPr lang="en-US" altLang="ko-KR" sz="2400" i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45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4324E0-D3B1-471E-921C-959468C8C6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5F40F1-9DD6-4D39-A8A1-E3506E4DBD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3C29B0-E781-460E-AF5D-96AF31D3B38A}"/>
              </a:ext>
            </a:extLst>
          </p:cNvPr>
          <p:cNvSpPr txBox="1"/>
          <p:nvPr/>
        </p:nvSpPr>
        <p:spPr>
          <a:xfrm>
            <a:off x="5087775" y="2194211"/>
            <a:ext cx="2016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</a:rPr>
              <a:t>Part 1.</a:t>
            </a:r>
            <a:endParaRPr lang="ko-KR" alt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45AB2-EEF4-4D6D-BD48-B21CDFAF7F66}"/>
              </a:ext>
            </a:extLst>
          </p:cNvPr>
          <p:cNvSpPr txBox="1"/>
          <p:nvPr/>
        </p:nvSpPr>
        <p:spPr>
          <a:xfrm>
            <a:off x="3951822" y="3429000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j-lt"/>
              </a:rPr>
              <a:t>미니  프로젝트  선정</a:t>
            </a:r>
          </a:p>
        </p:txBody>
      </p:sp>
    </p:spTree>
    <p:extLst>
      <p:ext uri="{BB962C8B-B14F-4D97-AF65-F5344CB8AC3E}">
        <p14:creationId xmlns:p14="http://schemas.microsoft.com/office/powerpoint/2010/main" val="328029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F7D08-5341-4FF9-B27B-1F6C7424F031}"/>
              </a:ext>
            </a:extLst>
          </p:cNvPr>
          <p:cNvSpPr txBox="1"/>
          <p:nvPr/>
        </p:nvSpPr>
        <p:spPr>
          <a:xfrm>
            <a:off x="4116070" y="3080792"/>
            <a:ext cx="3959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THANKS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162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1,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7004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Critical Shoot</a:t>
            </a:r>
            <a:r>
              <a:rPr lang="ko-KR" altLang="en-US" sz="3600" spc="-300" dirty="0"/>
              <a:t>  미니  프로젝트  선정 과정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01AEF9-92F4-4B13-9B17-E9338A27B6EF}"/>
              </a:ext>
            </a:extLst>
          </p:cNvPr>
          <p:cNvCxnSpPr>
            <a:cxnSpLocks/>
          </p:cNvCxnSpPr>
          <p:nvPr/>
        </p:nvCxnSpPr>
        <p:spPr>
          <a:xfrm>
            <a:off x="1483360" y="273197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2388386-915F-4665-8260-169A76E039B4}"/>
              </a:ext>
            </a:extLst>
          </p:cNvPr>
          <p:cNvCxnSpPr>
            <a:cxnSpLocks/>
          </p:cNvCxnSpPr>
          <p:nvPr/>
        </p:nvCxnSpPr>
        <p:spPr>
          <a:xfrm>
            <a:off x="1483360" y="4527172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29B428-1657-4B3A-AB73-BAEB228F0FF0}"/>
              </a:ext>
            </a:extLst>
          </p:cNvPr>
          <p:cNvSpPr txBox="1"/>
          <p:nvPr/>
        </p:nvSpPr>
        <p:spPr>
          <a:xfrm>
            <a:off x="1521112" y="160095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3A9EFD-EDEA-4E55-ADA5-D740EFA08E91}"/>
              </a:ext>
            </a:extLst>
          </p:cNvPr>
          <p:cNvSpPr txBox="1"/>
          <p:nvPr/>
        </p:nvSpPr>
        <p:spPr>
          <a:xfrm>
            <a:off x="2371717" y="160095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2841383" y="3163817"/>
            <a:ext cx="8377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코로나로 인한 소상공인 시위를 보며 단계별 거리두기에 따라 시행 효과를 검증해보면 어떨까 </a:t>
            </a:r>
            <a:r>
              <a:rPr lang="en-US" altLang="ko-KR" sz="2400" spc="-150" dirty="0">
                <a:solidFill>
                  <a:schemeClr val="accent2"/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921B81-C796-4BD8-A372-18E09CFFB595}"/>
              </a:ext>
            </a:extLst>
          </p:cNvPr>
          <p:cNvSpPr txBox="1"/>
          <p:nvPr/>
        </p:nvSpPr>
        <p:spPr>
          <a:xfrm>
            <a:off x="1521112" y="318778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8FF87-5FC5-41F1-A935-8518D0B49166}"/>
              </a:ext>
            </a:extLst>
          </p:cNvPr>
          <p:cNvSpPr txBox="1"/>
          <p:nvPr/>
        </p:nvSpPr>
        <p:spPr>
          <a:xfrm>
            <a:off x="2371717" y="318778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15C358-1FA5-47CB-8D9A-92A7B5D33465}"/>
              </a:ext>
            </a:extLst>
          </p:cNvPr>
          <p:cNvSpPr txBox="1"/>
          <p:nvPr/>
        </p:nvSpPr>
        <p:spPr>
          <a:xfrm>
            <a:off x="2841384" y="4959018"/>
            <a:ext cx="8377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시행 효과를 대중교통의 변화를 분석하여 특이점을 찾아내 거리두기에 따른 시행효과를 검증해보면 어떨까 </a:t>
            </a:r>
            <a:r>
              <a:rPr lang="en-US" altLang="ko-KR" sz="2400" spc="-150" dirty="0">
                <a:solidFill>
                  <a:schemeClr val="accent2"/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EE1B45-F6F4-4551-9329-2ABE79454968}"/>
              </a:ext>
            </a:extLst>
          </p:cNvPr>
          <p:cNvSpPr txBox="1"/>
          <p:nvPr/>
        </p:nvSpPr>
        <p:spPr>
          <a:xfrm>
            <a:off x="1521112" y="495295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003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5AC435-47EB-41A2-BFBA-F9E57DF09646}"/>
              </a:ext>
            </a:extLst>
          </p:cNvPr>
          <p:cNvSpPr txBox="1"/>
          <p:nvPr/>
        </p:nvSpPr>
        <p:spPr>
          <a:xfrm>
            <a:off x="2371717" y="495295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0BC241-1D22-46C6-AC7E-C9769E22D4E4}"/>
              </a:ext>
            </a:extLst>
          </p:cNvPr>
          <p:cNvSpPr txBox="1"/>
          <p:nvPr/>
        </p:nvSpPr>
        <p:spPr>
          <a:xfrm>
            <a:off x="2841383" y="1459867"/>
            <a:ext cx="7992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코로나를 다른 감염성 질병과 비교하여 위험성을 확인해보면 어떨까</a:t>
            </a:r>
            <a:r>
              <a:rPr lang="en-US" altLang="ko-KR" sz="2400" spc="-150" dirty="0">
                <a:solidFill>
                  <a:schemeClr val="accent2"/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627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1,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가설 검증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73CD77-7602-4B20-A414-1775D2978426}"/>
              </a:ext>
            </a:extLst>
          </p:cNvPr>
          <p:cNvSpPr/>
          <p:nvPr/>
        </p:nvSpPr>
        <p:spPr>
          <a:xfrm>
            <a:off x="1524000" y="1625600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D9530-3718-493D-8F96-66892319456C}"/>
              </a:ext>
            </a:extLst>
          </p:cNvPr>
          <p:cNvSpPr/>
          <p:nvPr/>
        </p:nvSpPr>
        <p:spPr>
          <a:xfrm>
            <a:off x="6654800" y="162559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D121DD-DE7D-4363-BF00-196CE3097B85}"/>
              </a:ext>
            </a:extLst>
          </p:cNvPr>
          <p:cNvSpPr/>
          <p:nvPr/>
        </p:nvSpPr>
        <p:spPr>
          <a:xfrm>
            <a:off x="1524000" y="4057865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145BBF-2065-4F69-A17F-1E5F1171D511}"/>
              </a:ext>
            </a:extLst>
          </p:cNvPr>
          <p:cNvSpPr/>
          <p:nvPr/>
        </p:nvSpPr>
        <p:spPr>
          <a:xfrm>
            <a:off x="6654800" y="4057864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F9652B-DCCD-46CD-9992-8A2D4801BBDC}"/>
              </a:ext>
            </a:extLst>
          </p:cNvPr>
          <p:cNvSpPr txBox="1"/>
          <p:nvPr/>
        </p:nvSpPr>
        <p:spPr>
          <a:xfrm>
            <a:off x="5396414" y="3242732"/>
            <a:ext cx="955711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lt"/>
              </a:rPr>
              <a:t>가설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7CB0C4-BADF-48E6-822C-E3BFEB8F0326}"/>
              </a:ext>
            </a:extLst>
          </p:cNvPr>
          <p:cNvSpPr txBox="1"/>
          <p:nvPr/>
        </p:nvSpPr>
        <p:spPr>
          <a:xfrm>
            <a:off x="6837344" y="3237322"/>
            <a:ext cx="955711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lt"/>
              </a:rPr>
              <a:t>가설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99A524-73B8-42B8-A569-315C132D987F}"/>
              </a:ext>
            </a:extLst>
          </p:cNvPr>
          <p:cNvSpPr txBox="1"/>
          <p:nvPr/>
        </p:nvSpPr>
        <p:spPr>
          <a:xfrm>
            <a:off x="5396414" y="4230431"/>
            <a:ext cx="955711" cy="565848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lt"/>
              </a:rPr>
              <a:t>가설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74B7CA-029B-4DC7-AF0B-DA8EC6D5738C}"/>
              </a:ext>
            </a:extLst>
          </p:cNvPr>
          <p:cNvSpPr txBox="1"/>
          <p:nvPr/>
        </p:nvSpPr>
        <p:spPr>
          <a:xfrm>
            <a:off x="6843274" y="4247584"/>
            <a:ext cx="955711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+mj-lt"/>
              </a:rPr>
              <a:t>가설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F5F917-A62E-4A99-AEE1-464570E0F501}"/>
              </a:ext>
            </a:extLst>
          </p:cNvPr>
          <p:cNvSpPr txBox="1"/>
          <p:nvPr/>
        </p:nvSpPr>
        <p:spPr>
          <a:xfrm>
            <a:off x="2076997" y="2202109"/>
            <a:ext cx="3743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dirty="0">
                <a:solidFill>
                  <a:schemeClr val="bg1"/>
                </a:solidFill>
                <a:effectLst/>
                <a:latin typeface="+mj-lt"/>
              </a:rPr>
              <a:t>거리두기 단계가</a:t>
            </a:r>
            <a:endParaRPr lang="en-US" altLang="ko-KR" b="0" dirty="0">
              <a:solidFill>
                <a:schemeClr val="bg1"/>
              </a:solidFill>
              <a:effectLst/>
              <a:latin typeface="+mj-lt"/>
            </a:endParaRPr>
          </a:p>
          <a:p>
            <a:pPr algn="ctr"/>
            <a:r>
              <a:rPr lang="en-US" altLang="ko-KR" b="0" dirty="0">
                <a:solidFill>
                  <a:schemeClr val="bg1"/>
                </a:solidFill>
                <a:effectLst/>
                <a:latin typeface="+mj-lt"/>
              </a:rPr>
              <a:t> </a:t>
            </a:r>
            <a:r>
              <a:rPr lang="ko-KR" altLang="en-US" b="0" dirty="0">
                <a:solidFill>
                  <a:schemeClr val="bg1"/>
                </a:solidFill>
                <a:effectLst/>
                <a:latin typeface="+mj-lt"/>
              </a:rPr>
              <a:t>높을수록 </a:t>
            </a:r>
            <a:endParaRPr lang="en-US" altLang="ko-KR" b="0" dirty="0">
              <a:solidFill>
                <a:schemeClr val="bg1"/>
              </a:solidFill>
              <a:effectLst/>
              <a:latin typeface="+mj-lt"/>
            </a:endParaRPr>
          </a:p>
          <a:p>
            <a:pPr algn="ctr"/>
            <a:r>
              <a:rPr lang="ko-KR" altLang="en-US" b="0" dirty="0">
                <a:solidFill>
                  <a:schemeClr val="bg1"/>
                </a:solidFill>
                <a:effectLst/>
                <a:latin typeface="+mj-lt"/>
              </a:rPr>
              <a:t>대중교통 이용은 줄어들 것이다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.</a:t>
            </a:r>
            <a:endParaRPr lang="en-US" altLang="ko-KR" b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C5EE70-DA59-47FE-8F22-8FC0740B8167}"/>
              </a:ext>
            </a:extLst>
          </p:cNvPr>
          <p:cNvSpPr txBox="1"/>
          <p:nvPr/>
        </p:nvSpPr>
        <p:spPr>
          <a:xfrm>
            <a:off x="7019336" y="2202109"/>
            <a:ext cx="4356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dirty="0">
                <a:solidFill>
                  <a:schemeClr val="bg1"/>
                </a:solidFill>
                <a:effectLst/>
                <a:latin typeface="+mj-lt"/>
              </a:rPr>
              <a:t>거리두기 단계가 높아도</a:t>
            </a:r>
            <a:endParaRPr lang="en-US" altLang="ko-KR" b="0" dirty="0">
              <a:solidFill>
                <a:schemeClr val="bg1"/>
              </a:solidFill>
              <a:effectLst/>
              <a:latin typeface="+mj-lt"/>
            </a:endParaRPr>
          </a:p>
          <a:p>
            <a:pPr algn="ctr"/>
            <a:r>
              <a:rPr lang="en-US" altLang="ko-KR" b="0" dirty="0">
                <a:solidFill>
                  <a:schemeClr val="bg1"/>
                </a:solidFill>
                <a:effectLst/>
                <a:latin typeface="+mj-lt"/>
              </a:rPr>
              <a:t> </a:t>
            </a:r>
            <a:r>
              <a:rPr lang="ko-KR" altLang="en-US" b="0" dirty="0">
                <a:solidFill>
                  <a:schemeClr val="bg1"/>
                </a:solidFill>
                <a:effectLst/>
                <a:latin typeface="+mj-lt"/>
              </a:rPr>
              <a:t>유동인구가 많을 수록</a:t>
            </a:r>
            <a:endParaRPr lang="en-US" altLang="ko-KR" b="0" dirty="0">
              <a:solidFill>
                <a:schemeClr val="bg1"/>
              </a:solidFill>
              <a:effectLst/>
              <a:latin typeface="+mj-lt"/>
            </a:endParaRPr>
          </a:p>
          <a:p>
            <a:pPr algn="ctr"/>
            <a:r>
              <a:rPr lang="ko-KR" altLang="en-US" b="0" dirty="0">
                <a:solidFill>
                  <a:schemeClr val="bg1"/>
                </a:solidFill>
                <a:effectLst/>
                <a:latin typeface="+mj-lt"/>
              </a:rPr>
              <a:t> 감염자 수도 많을 것이다</a:t>
            </a:r>
            <a:r>
              <a:rPr lang="en-US" altLang="ko-KR" b="0" dirty="0">
                <a:solidFill>
                  <a:schemeClr val="bg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54DF35-B4CF-45B4-9415-90CC614576A1}"/>
              </a:ext>
            </a:extLst>
          </p:cNvPr>
          <p:cNvSpPr txBox="1"/>
          <p:nvPr/>
        </p:nvSpPr>
        <p:spPr>
          <a:xfrm>
            <a:off x="2129390" y="4781872"/>
            <a:ext cx="3690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dirty="0">
                <a:solidFill>
                  <a:schemeClr val="bg1"/>
                </a:solidFill>
                <a:effectLst/>
                <a:latin typeface="+mj-lt"/>
              </a:rPr>
              <a:t>거리두기 단계가</a:t>
            </a:r>
            <a:endParaRPr lang="en-US" altLang="ko-KR" b="0" dirty="0">
              <a:solidFill>
                <a:schemeClr val="bg1"/>
              </a:solidFill>
              <a:effectLst/>
              <a:latin typeface="+mj-lt"/>
            </a:endParaRPr>
          </a:p>
          <a:p>
            <a:pPr algn="ctr"/>
            <a:r>
              <a:rPr lang="en-US" altLang="ko-KR" b="0" dirty="0">
                <a:solidFill>
                  <a:schemeClr val="bg1"/>
                </a:solidFill>
                <a:effectLst/>
                <a:latin typeface="+mj-lt"/>
              </a:rPr>
              <a:t> </a:t>
            </a:r>
            <a:r>
              <a:rPr lang="ko-KR" altLang="en-US" b="0" dirty="0">
                <a:solidFill>
                  <a:schemeClr val="bg1"/>
                </a:solidFill>
                <a:effectLst/>
                <a:latin typeface="+mj-lt"/>
              </a:rPr>
              <a:t>높을수록 </a:t>
            </a:r>
            <a:endParaRPr lang="en-US" altLang="ko-KR" b="0" dirty="0">
              <a:solidFill>
                <a:schemeClr val="bg1"/>
              </a:solidFill>
              <a:effectLst/>
              <a:latin typeface="+mj-lt"/>
            </a:endParaRPr>
          </a:p>
          <a:p>
            <a:pPr algn="ctr"/>
            <a:r>
              <a:rPr lang="ko-KR" altLang="en-US" b="0" dirty="0">
                <a:solidFill>
                  <a:schemeClr val="bg1"/>
                </a:solidFill>
                <a:effectLst/>
                <a:latin typeface="+mj-lt"/>
              </a:rPr>
              <a:t>증감률은 감소할 것이다</a:t>
            </a:r>
            <a:r>
              <a:rPr lang="en-US" altLang="ko-KR" b="0" dirty="0">
                <a:solidFill>
                  <a:schemeClr val="bg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4BDE80-0A66-45C9-864B-FDD0BFB3810C}"/>
              </a:ext>
            </a:extLst>
          </p:cNvPr>
          <p:cNvSpPr txBox="1"/>
          <p:nvPr/>
        </p:nvSpPr>
        <p:spPr>
          <a:xfrm>
            <a:off x="6962322" y="4770736"/>
            <a:ext cx="4470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dirty="0">
                <a:solidFill>
                  <a:schemeClr val="bg1"/>
                </a:solidFill>
                <a:effectLst/>
                <a:latin typeface="+mj-lt"/>
              </a:rPr>
              <a:t>거리두기 단계에 따른 </a:t>
            </a:r>
            <a:endParaRPr lang="en-US" altLang="ko-KR" b="0" dirty="0">
              <a:solidFill>
                <a:schemeClr val="bg1"/>
              </a:solidFill>
              <a:effectLst/>
              <a:latin typeface="+mj-lt"/>
            </a:endParaRPr>
          </a:p>
          <a:p>
            <a:pPr algn="ctr"/>
            <a:r>
              <a:rPr lang="ko-KR" altLang="en-US" b="0" dirty="0">
                <a:solidFill>
                  <a:schemeClr val="bg1"/>
                </a:solidFill>
                <a:effectLst/>
                <a:latin typeface="+mj-lt"/>
              </a:rPr>
              <a:t>대중교통 이용의 변화가</a:t>
            </a:r>
            <a:endParaRPr lang="en-US" altLang="ko-KR" b="0" dirty="0">
              <a:solidFill>
                <a:schemeClr val="bg1"/>
              </a:solidFill>
              <a:effectLst/>
              <a:latin typeface="+mj-lt"/>
            </a:endParaRPr>
          </a:p>
          <a:p>
            <a:pPr algn="ctr"/>
            <a:r>
              <a:rPr lang="ko-KR" altLang="en-US" b="0" dirty="0">
                <a:solidFill>
                  <a:schemeClr val="bg1"/>
                </a:solidFill>
                <a:effectLst/>
                <a:latin typeface="+mj-lt"/>
              </a:rPr>
              <a:t>방역조치에 영향을 끼친다</a:t>
            </a:r>
            <a:r>
              <a:rPr lang="en-US" altLang="ko-KR" b="0" dirty="0">
                <a:solidFill>
                  <a:schemeClr val="bg1"/>
                </a:solidFill>
                <a:effectLst/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6038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1,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163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협업 </a:t>
            </a:r>
            <a:r>
              <a:rPr lang="en-US" altLang="ko-KR" sz="4400" dirty="0">
                <a:solidFill>
                  <a:schemeClr val="accent2"/>
                </a:solidFill>
              </a:rPr>
              <a:t>Tool</a:t>
            </a:r>
            <a:endParaRPr lang="ko-KR" altLang="en-US" sz="44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AF4515-0ADB-48E7-B4A4-06A1C990D260}"/>
              </a:ext>
            </a:extLst>
          </p:cNvPr>
          <p:cNvSpPr txBox="1"/>
          <p:nvPr/>
        </p:nvSpPr>
        <p:spPr>
          <a:xfrm>
            <a:off x="2085647" y="5651975"/>
            <a:ext cx="693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Trello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D0ACF30-1700-41F7-B4C2-99C4F5919929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C29918-8489-421A-8CD2-E1FA722E1A26}"/>
              </a:ext>
            </a:extLst>
          </p:cNvPr>
          <p:cNvSpPr txBox="1"/>
          <p:nvPr/>
        </p:nvSpPr>
        <p:spPr>
          <a:xfrm>
            <a:off x="5361584" y="5651975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git &amp; git hub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6CE6367-BE1B-4051-9B94-0AB9CC7BF1B3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367578-6588-4B8E-A553-AADD19FB29B1}"/>
              </a:ext>
            </a:extLst>
          </p:cNvPr>
          <p:cNvSpPr txBox="1"/>
          <p:nvPr/>
        </p:nvSpPr>
        <p:spPr>
          <a:xfrm>
            <a:off x="9403525" y="5651975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Zoom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1D149DA-4ADE-4B1A-921E-FD0D3A8CAE29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줌 무료 아이콘 의 Papirus Apps">
            <a:extLst>
              <a:ext uri="{FF2B5EF4-FFF2-40B4-BE49-F238E27FC236}">
                <a16:creationId xmlns:a16="http://schemas.microsoft.com/office/drawing/2014/main" id="{89F1FBA0-F3CA-45B0-953F-CDBC43AEB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439" y="1681061"/>
            <a:ext cx="3227378" cy="324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로고 - 무료 소셜 미디어개 아이콘">
            <a:extLst>
              <a:ext uri="{FF2B5EF4-FFF2-40B4-BE49-F238E27FC236}">
                <a16:creationId xmlns:a16="http://schemas.microsoft.com/office/drawing/2014/main" id="{6724BB2A-3FA8-41A4-A2A7-5D7F4C281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65336" y="1715323"/>
            <a:ext cx="1995063" cy="191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ello Free Icon of Aegis">
            <a:extLst>
              <a:ext uri="{FF2B5EF4-FFF2-40B4-BE49-F238E27FC236}">
                <a16:creationId xmlns:a16="http://schemas.microsoft.com/office/drawing/2014/main" id="{7E330010-5DDB-446C-998C-254E6B35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15" y="1903378"/>
            <a:ext cx="3040714" cy="290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새 HQ에 오신 것을 환영합니다. | Slack">
            <a:extLst>
              <a:ext uri="{FF2B5EF4-FFF2-40B4-BE49-F238E27FC236}">
                <a16:creationId xmlns:a16="http://schemas.microsoft.com/office/drawing/2014/main" id="{E007E4BD-D666-4503-B3D8-A7F9DD4EB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901" y="5764724"/>
            <a:ext cx="697831" cy="6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A04667-40FD-4314-9D96-19E510FB4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453" y="3067252"/>
            <a:ext cx="1857672" cy="185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87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DD36A2-2607-4DDE-98B6-75776092428B}"/>
              </a:ext>
            </a:extLst>
          </p:cNvPr>
          <p:cNvSpPr/>
          <p:nvPr/>
        </p:nvSpPr>
        <p:spPr>
          <a:xfrm>
            <a:off x="1134413" y="1529413"/>
            <a:ext cx="5290538" cy="4830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8C78861-B050-4E19-BDF5-794FA8EC6FE5}"/>
              </a:ext>
            </a:extLst>
          </p:cNvPr>
          <p:cNvSpPr/>
          <p:nvPr/>
        </p:nvSpPr>
        <p:spPr>
          <a:xfrm>
            <a:off x="6626815" y="1436745"/>
            <a:ext cx="5290538" cy="4830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761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2"/>
                </a:solidFill>
              </a:rPr>
              <a:t>협업 </a:t>
            </a:r>
            <a:r>
              <a:rPr lang="en-US" altLang="ko-KR" sz="3600" dirty="0">
                <a:solidFill>
                  <a:schemeClr val="accent2"/>
                </a:solidFill>
              </a:rPr>
              <a:t>Tool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텍스트, 사람, 실내이(가) 표시된 사진&#10;&#10;자동 생성된 설명">
            <a:extLst>
              <a:ext uri="{FF2B5EF4-FFF2-40B4-BE49-F238E27FC236}">
                <a16:creationId xmlns:a16="http://schemas.microsoft.com/office/drawing/2014/main" id="{8482B44A-B02C-4668-B1AA-D19FDBC5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2" y="1668379"/>
            <a:ext cx="5017585" cy="45720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55133300-E634-4636-A024-40F69A13B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815" y="1558945"/>
            <a:ext cx="5004899" cy="47109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9B263E7-62EB-4CF4-9930-4152B4DA463E}"/>
              </a:ext>
            </a:extLst>
          </p:cNvPr>
          <p:cNvSpPr txBox="1"/>
          <p:nvPr/>
        </p:nvSpPr>
        <p:spPr>
          <a:xfrm>
            <a:off x="1061630" y="1105485"/>
            <a:ext cx="2491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Trello(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관리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C277EC-EC9C-4047-87B9-0AB363DE27A2}"/>
              </a:ext>
            </a:extLst>
          </p:cNvPr>
          <p:cNvSpPr txBox="1"/>
          <p:nvPr/>
        </p:nvSpPr>
        <p:spPr>
          <a:xfrm>
            <a:off x="6626815" y="1045150"/>
            <a:ext cx="219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git hub (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소스관리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4607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1,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498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사회적 거리두기 단계별 시행일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5D6F802-3836-4D79-9BA2-9FFFBFA14240}"/>
              </a:ext>
            </a:extLst>
          </p:cNvPr>
          <p:cNvCxnSpPr/>
          <p:nvPr/>
        </p:nvCxnSpPr>
        <p:spPr>
          <a:xfrm>
            <a:off x="0" y="5132288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DE133E2-0016-40D0-AE8C-2FBFD9ADBFC2}"/>
              </a:ext>
            </a:extLst>
          </p:cNvPr>
          <p:cNvGrpSpPr/>
          <p:nvPr/>
        </p:nvGrpSpPr>
        <p:grpSpPr>
          <a:xfrm>
            <a:off x="523854" y="3671724"/>
            <a:ext cx="10741299" cy="2318566"/>
            <a:chOff x="737159" y="1930044"/>
            <a:chExt cx="10741299" cy="2318566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2E9A4B0-DDCF-4AB9-BB93-B4785C7D14C2}"/>
                </a:ext>
              </a:extLst>
            </p:cNvPr>
            <p:cNvCxnSpPr/>
            <p:nvPr/>
          </p:nvCxnSpPr>
          <p:spPr>
            <a:xfrm flipV="1">
              <a:off x="1987541" y="3425871"/>
              <a:ext cx="0" cy="7199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5BED515-8441-4E4C-9B42-88A5276FF6BC}"/>
                </a:ext>
              </a:extLst>
            </p:cNvPr>
            <p:cNvCxnSpPr/>
            <p:nvPr/>
          </p:nvCxnSpPr>
          <p:spPr>
            <a:xfrm flipV="1">
              <a:off x="3196365" y="1950608"/>
              <a:ext cx="0" cy="144000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97E295C-A550-45CB-A0A8-F6929AD0F0C3}"/>
                </a:ext>
              </a:extLst>
            </p:cNvPr>
            <p:cNvCxnSpPr/>
            <p:nvPr/>
          </p:nvCxnSpPr>
          <p:spPr>
            <a:xfrm flipV="1">
              <a:off x="4840056" y="3406435"/>
              <a:ext cx="0" cy="7588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A20268F-DC06-45B9-A0EA-B7ACA0D21F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9521" y="1950608"/>
              <a:ext cx="0" cy="144000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D164BF-536B-43AF-B61E-62DF3D96BC81}"/>
                </a:ext>
              </a:extLst>
            </p:cNvPr>
            <p:cNvSpPr txBox="1"/>
            <p:nvPr/>
          </p:nvSpPr>
          <p:spPr>
            <a:xfrm>
              <a:off x="5338421" y="1930044"/>
              <a:ext cx="1200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2020/11/24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CEE058-5868-4C02-A169-A1E74CA7276B}"/>
                </a:ext>
              </a:extLst>
            </p:cNvPr>
            <p:cNvSpPr txBox="1"/>
            <p:nvPr/>
          </p:nvSpPr>
          <p:spPr>
            <a:xfrm>
              <a:off x="4840056" y="3841768"/>
              <a:ext cx="1200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2020/10/12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4190C2-6769-4095-8294-4C0925756A78}"/>
                </a:ext>
              </a:extLst>
            </p:cNvPr>
            <p:cNvSpPr txBox="1"/>
            <p:nvPr/>
          </p:nvSpPr>
          <p:spPr>
            <a:xfrm>
              <a:off x="3285266" y="1930044"/>
              <a:ext cx="1180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2020/9/14/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2DB36B-4112-412D-BEA0-1BCE934F90BD}"/>
                </a:ext>
              </a:extLst>
            </p:cNvPr>
            <p:cNvSpPr txBox="1"/>
            <p:nvPr/>
          </p:nvSpPr>
          <p:spPr>
            <a:xfrm>
              <a:off x="2012941" y="3823261"/>
              <a:ext cx="1095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+mj-ea"/>
                  <a:cs typeface="Aharoni" panose="02010803020104030203" pitchFamily="2" charset="-79"/>
                </a:rPr>
                <a:t>2020/8/30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377719-2361-41F2-B2F4-F44F5F113F4E}"/>
                </a:ext>
              </a:extLst>
            </p:cNvPr>
            <p:cNvSpPr txBox="1"/>
            <p:nvPr/>
          </p:nvSpPr>
          <p:spPr>
            <a:xfrm>
              <a:off x="851459" y="1930044"/>
              <a:ext cx="1095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2020/3/22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CCE9F9-9142-4613-95F5-130ECA10AA95}"/>
                </a:ext>
              </a:extLst>
            </p:cNvPr>
            <p:cNvSpPr txBox="1"/>
            <p:nvPr/>
          </p:nvSpPr>
          <p:spPr>
            <a:xfrm>
              <a:off x="2682080" y="3572980"/>
              <a:ext cx="9653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+mj-ea"/>
                  <a:cs typeface="Aharoni" panose="02010803020104030203" pitchFamily="2" charset="-79"/>
                </a:rPr>
                <a:t>2.5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+mj-ea"/>
                  <a:cs typeface="Aharoni" panose="02010803020104030203" pitchFamily="2" charset="-79"/>
                </a:rPr>
                <a:t>단계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CF4D381-0E79-4F57-92AB-5BE188A69312}"/>
                </a:ext>
              </a:extLst>
            </p:cNvPr>
            <p:cNvCxnSpPr/>
            <p:nvPr/>
          </p:nvCxnSpPr>
          <p:spPr>
            <a:xfrm flipV="1">
              <a:off x="6840120" y="3406435"/>
              <a:ext cx="0" cy="7199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5ABEF55-0833-4B28-93A3-A878AD719E39}"/>
                </a:ext>
              </a:extLst>
            </p:cNvPr>
            <p:cNvCxnSpPr/>
            <p:nvPr/>
          </p:nvCxnSpPr>
          <p:spPr>
            <a:xfrm flipV="1">
              <a:off x="7875993" y="1950608"/>
              <a:ext cx="0" cy="144000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00E381-CEC6-475B-B933-1E38438A80CD}"/>
                </a:ext>
              </a:extLst>
            </p:cNvPr>
            <p:cNvSpPr txBox="1"/>
            <p:nvPr/>
          </p:nvSpPr>
          <p:spPr>
            <a:xfrm>
              <a:off x="7939493" y="1930044"/>
              <a:ext cx="1095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2020/12/8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9F5B5E-6C3F-423D-AE75-D8C9A3D1AAA5}"/>
                </a:ext>
              </a:extLst>
            </p:cNvPr>
            <p:cNvSpPr txBox="1"/>
            <p:nvPr/>
          </p:nvSpPr>
          <p:spPr>
            <a:xfrm>
              <a:off x="6853579" y="3848500"/>
              <a:ext cx="1200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2020/11/29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ACA277D-51D5-495C-BF3C-34EADDCC2D8A}"/>
                </a:ext>
              </a:extLst>
            </p:cNvPr>
            <p:cNvCxnSpPr/>
            <p:nvPr/>
          </p:nvCxnSpPr>
          <p:spPr>
            <a:xfrm>
              <a:off x="737159" y="1950608"/>
              <a:ext cx="0" cy="144000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44B9477-E5DA-4DCB-9234-CB0DC9233CC6}"/>
                </a:ext>
              </a:extLst>
            </p:cNvPr>
            <p:cNvCxnSpPr/>
            <p:nvPr/>
          </p:nvCxnSpPr>
          <p:spPr>
            <a:xfrm flipV="1">
              <a:off x="9535883" y="3427341"/>
              <a:ext cx="0" cy="7199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AF85E53A-1B78-4CCF-A5FE-B9B290DA3C0C}"/>
                </a:ext>
              </a:extLst>
            </p:cNvPr>
            <p:cNvCxnSpPr/>
            <p:nvPr/>
          </p:nvCxnSpPr>
          <p:spPr>
            <a:xfrm flipV="1">
              <a:off x="9902928" y="1950608"/>
              <a:ext cx="0" cy="144000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EF2A971-2510-425B-9490-5C118A1548C0}"/>
                </a:ext>
              </a:extLst>
            </p:cNvPr>
            <p:cNvSpPr txBox="1"/>
            <p:nvPr/>
          </p:nvSpPr>
          <p:spPr>
            <a:xfrm>
              <a:off x="9966428" y="1930044"/>
              <a:ext cx="9893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2021/7/9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BF5AFED-ADCC-411F-8410-B5CCDBD5B02F}"/>
                </a:ext>
              </a:extLst>
            </p:cNvPr>
            <p:cNvSpPr txBox="1"/>
            <p:nvPr/>
          </p:nvSpPr>
          <p:spPr>
            <a:xfrm>
              <a:off x="9561283" y="3804471"/>
              <a:ext cx="1095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2021/2/13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37A0F7-FEC8-42EB-AF3A-A3BE4787216E}"/>
                </a:ext>
              </a:extLst>
            </p:cNvPr>
            <p:cNvSpPr txBox="1"/>
            <p:nvPr/>
          </p:nvSpPr>
          <p:spPr>
            <a:xfrm>
              <a:off x="926696" y="2567993"/>
              <a:ext cx="22074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Aharoni" panose="02010803020104030203" pitchFamily="2" charset="-79"/>
                  <a:ea typeface="Open Sans" panose="020B0604020202020204" pitchFamily="34" charset="0"/>
                  <a:cs typeface="Aharoni" panose="02010803020104030203" pitchFamily="2" charset="-79"/>
                </a:rPr>
                <a:t>사회적 거리두기 시작</a:t>
              </a:r>
              <a:r>
                <a:rPr kumimoji="0" lang="en-US" altLang="ko-KR" sz="16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Aharoni" panose="02010803020104030203" pitchFamily="2" charset="-79"/>
                  <a:ea typeface="Open Sans" panose="020B0604020202020204" pitchFamily="34" charset="0"/>
                  <a:cs typeface="Aharoni" panose="02010803020104030203" pitchFamily="2" charset="-79"/>
                </a:rPr>
                <a:t> </a:t>
              </a:r>
              <a:r>
                <a:rPr lang="en-US" altLang="ko-KR" sz="1600" dirty="0">
                  <a:solidFill>
                    <a:srgbClr val="333333"/>
                  </a:solidFill>
                  <a:latin typeface="Aharoni" panose="02010803020104030203" pitchFamily="2" charset="-79"/>
                  <a:ea typeface="Open Sans" panose="020B0604020202020204" pitchFamily="34" charset="0"/>
                  <a:cs typeface="Aharoni" panose="02010803020104030203" pitchFamily="2" charset="-79"/>
                </a:rPr>
                <a:t>1</a:t>
              </a:r>
              <a:r>
                <a:rPr lang="ko-KR" altLang="en-US" sz="1600" dirty="0">
                  <a:solidFill>
                    <a:srgbClr val="333333"/>
                  </a:solidFill>
                  <a:latin typeface="Aharoni" panose="02010803020104030203" pitchFamily="2" charset="-79"/>
                  <a:ea typeface="Open Sans" panose="020B0604020202020204" pitchFamily="34" charset="0"/>
                  <a:cs typeface="Aharoni" panose="02010803020104030203" pitchFamily="2" charset="-79"/>
                </a:rPr>
                <a:t>단계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0320FBC-AF29-4CC9-8C07-33FBE38DA548}"/>
                </a:ext>
              </a:extLst>
            </p:cNvPr>
            <p:cNvSpPr txBox="1"/>
            <p:nvPr/>
          </p:nvSpPr>
          <p:spPr>
            <a:xfrm>
              <a:off x="3802480" y="2770496"/>
              <a:ext cx="8034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+mj-ea"/>
                  <a:cs typeface="Aharoni" panose="02010803020104030203" pitchFamily="2" charset="-79"/>
                </a:rPr>
                <a:t>2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+mj-ea"/>
                  <a:cs typeface="Aharoni" panose="02010803020104030203" pitchFamily="2" charset="-79"/>
                </a:rPr>
                <a:t>단계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61B9500-7628-4507-8D09-D3F779FC88C8}"/>
                </a:ext>
              </a:extLst>
            </p:cNvPr>
            <p:cNvSpPr txBox="1"/>
            <p:nvPr/>
          </p:nvSpPr>
          <p:spPr>
            <a:xfrm>
              <a:off x="5415091" y="3553363"/>
              <a:ext cx="8034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+mj-ea"/>
                  <a:cs typeface="Aharoni" panose="02010803020104030203" pitchFamily="2" charset="-79"/>
                </a:rPr>
                <a:t>1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+mj-ea"/>
                  <a:cs typeface="Aharoni" panose="02010803020104030203" pitchFamily="2" charset="-79"/>
                </a:rPr>
                <a:t>단계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E22D37D-E756-49BD-AF74-56E0C21EF748}"/>
                </a:ext>
              </a:extLst>
            </p:cNvPr>
            <p:cNvSpPr txBox="1"/>
            <p:nvPr/>
          </p:nvSpPr>
          <p:spPr>
            <a:xfrm>
              <a:off x="6096000" y="2764363"/>
              <a:ext cx="8034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+mj-ea"/>
                  <a:cs typeface="Aharoni" panose="02010803020104030203" pitchFamily="2" charset="-79"/>
                </a:rPr>
                <a:t>2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+mj-ea"/>
                  <a:cs typeface="Aharoni" panose="02010803020104030203" pitchFamily="2" charset="-79"/>
                </a:rPr>
                <a:t>단계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6C3D84A-7378-4728-9856-956F8621179C}"/>
                </a:ext>
              </a:extLst>
            </p:cNvPr>
            <p:cNvSpPr txBox="1"/>
            <p:nvPr/>
          </p:nvSpPr>
          <p:spPr>
            <a:xfrm>
              <a:off x="7719725" y="3572980"/>
              <a:ext cx="9653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+mj-ea"/>
                  <a:cs typeface="Aharoni" panose="02010803020104030203" pitchFamily="2" charset="-79"/>
                </a:rPr>
                <a:t>1.5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+mj-ea"/>
                  <a:cs typeface="Aharoni" panose="02010803020104030203" pitchFamily="2" charset="-79"/>
                </a:rPr>
                <a:t>단계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8BA748A-78AD-4236-8DC5-2F4D8412C2BC}"/>
                </a:ext>
              </a:extLst>
            </p:cNvPr>
            <p:cNvSpPr txBox="1"/>
            <p:nvPr/>
          </p:nvSpPr>
          <p:spPr>
            <a:xfrm>
              <a:off x="8476274" y="2774485"/>
              <a:ext cx="9653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+mj-ea"/>
                  <a:cs typeface="Aharoni" panose="02010803020104030203" pitchFamily="2" charset="-79"/>
                </a:rPr>
                <a:t>2.5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+mj-ea"/>
                  <a:cs typeface="Aharoni" panose="02010803020104030203" pitchFamily="2" charset="-79"/>
                </a:rPr>
                <a:t>단계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7D3A24F-3C0D-4AF4-8A5C-3464D2299155}"/>
                </a:ext>
              </a:extLst>
            </p:cNvPr>
            <p:cNvSpPr txBox="1"/>
            <p:nvPr/>
          </p:nvSpPr>
          <p:spPr>
            <a:xfrm>
              <a:off x="10445227" y="3553363"/>
              <a:ext cx="8034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+mj-ea"/>
                  <a:cs typeface="Aharoni" panose="02010803020104030203" pitchFamily="2" charset="-79"/>
                </a:rPr>
                <a:t>2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+mj-ea"/>
                  <a:cs typeface="Aharoni" panose="02010803020104030203" pitchFamily="2" charset="-79"/>
                </a:rPr>
                <a:t>단계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65608D3-937C-44CB-9F2A-6E100DD8EF31}"/>
                </a:ext>
              </a:extLst>
            </p:cNvPr>
            <p:cNvSpPr txBox="1"/>
            <p:nvPr/>
          </p:nvSpPr>
          <p:spPr>
            <a:xfrm>
              <a:off x="10549999" y="2677071"/>
              <a:ext cx="9284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  <a:latin typeface="Aharoni" panose="02010803020104030203" pitchFamily="2" charset="-79"/>
                  <a:ea typeface="+mj-ea"/>
                  <a:cs typeface="Aharoni" panose="02010803020104030203" pitchFamily="2" charset="-79"/>
                </a:rPr>
                <a:t>4</a:t>
              </a:r>
              <a:r>
                <a:rPr lang="ko-KR" altLang="en-US" sz="2400" dirty="0">
                  <a:solidFill>
                    <a:srgbClr val="FF0000"/>
                  </a:solidFill>
                  <a:latin typeface="Aharoni" panose="02010803020104030203" pitchFamily="2" charset="-79"/>
                  <a:ea typeface="+mj-ea"/>
                  <a:cs typeface="Aharoni" panose="02010803020104030203" pitchFamily="2" charset="-79"/>
                </a:rPr>
                <a:t>단계</a:t>
              </a:r>
              <a:endParaRPr lang="ko-KR" altLang="en-US" sz="2400" spc="-150" dirty="0">
                <a:solidFill>
                  <a:srgbClr val="FF000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4FF4B67-354B-4827-8362-F41B21BA0A92}"/>
              </a:ext>
            </a:extLst>
          </p:cNvPr>
          <p:cNvGrpSpPr/>
          <p:nvPr/>
        </p:nvGrpSpPr>
        <p:grpSpPr>
          <a:xfrm>
            <a:off x="1347725" y="1313436"/>
            <a:ext cx="9354356" cy="1999700"/>
            <a:chOff x="1543050" y="4538112"/>
            <a:chExt cx="9354356" cy="1999700"/>
          </a:xfrm>
        </p:grpSpPr>
        <p:pic>
          <p:nvPicPr>
            <p:cNvPr id="2056" name="Picture 8" descr="tid305 코로나 아이콘 - 이미지투데이 :: 통로이미지(주)">
              <a:extLst>
                <a:ext uri="{FF2B5EF4-FFF2-40B4-BE49-F238E27FC236}">
                  <a16:creationId xmlns:a16="http://schemas.microsoft.com/office/drawing/2014/main" id="{06BAE497-BE8A-4BC0-80A0-140C8FA671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43050" y="5370875"/>
              <a:ext cx="4229100" cy="1040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8" descr="tid305 코로나 아이콘 - 이미지투데이 :: 통로이미지(주)">
              <a:extLst>
                <a:ext uri="{FF2B5EF4-FFF2-40B4-BE49-F238E27FC236}">
                  <a16:creationId xmlns:a16="http://schemas.microsoft.com/office/drawing/2014/main" id="{B57AD62A-D835-4BAB-A450-C712B3A40D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668305" y="5371481"/>
              <a:ext cx="4229101" cy="1166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8" descr="tid305 코로나 아이콘 - 이미지투데이 :: 통로이미지(주)">
              <a:extLst>
                <a:ext uri="{FF2B5EF4-FFF2-40B4-BE49-F238E27FC236}">
                  <a16:creationId xmlns:a16="http://schemas.microsoft.com/office/drawing/2014/main" id="{A16EAE77-D727-455D-A82E-1FE731B23F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119984" y="4538112"/>
              <a:ext cx="4229100" cy="886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4447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F0F17C-FC18-4643-9928-A34703BA4C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1AB87D-ADA5-49F5-BDA9-2D3455D30BCF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0491FE-F21D-4481-BC36-5BF0EE82CF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DBDD5CB-B3CE-497E-8B7B-49BC6661C3BF}"/>
              </a:ext>
            </a:extLst>
          </p:cNvPr>
          <p:cNvGrpSpPr/>
          <p:nvPr/>
        </p:nvGrpSpPr>
        <p:grpSpPr>
          <a:xfrm>
            <a:off x="4142507" y="2505670"/>
            <a:ext cx="4599336" cy="1773107"/>
            <a:chOff x="4238760" y="2044006"/>
            <a:chExt cx="4599336" cy="1773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82747F-3DD6-4BB3-A2D1-442486C7EA04}"/>
                </a:ext>
              </a:extLst>
            </p:cNvPr>
            <p:cNvSpPr txBox="1"/>
            <p:nvPr/>
          </p:nvSpPr>
          <p:spPr>
            <a:xfrm>
              <a:off x="5530203" y="2044006"/>
              <a:ext cx="201644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2.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7A67CC-F92B-4DF7-8973-3969389967A2}"/>
                </a:ext>
              </a:extLst>
            </p:cNvPr>
            <p:cNvSpPr txBox="1"/>
            <p:nvPr/>
          </p:nvSpPr>
          <p:spPr>
            <a:xfrm>
              <a:off x="4238760" y="3109227"/>
              <a:ext cx="45993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bg1"/>
                  </a:solidFill>
                </a:rPr>
                <a:t>데이터  전 처리 </a:t>
              </a:r>
              <a:r>
                <a:rPr lang="en-US" altLang="ko-KR" sz="4000" spc="-300" dirty="0">
                  <a:solidFill>
                    <a:schemeClr val="bg1"/>
                  </a:solidFill>
                </a:rPr>
                <a:t>(</a:t>
              </a:r>
              <a:r>
                <a:rPr lang="ko-KR" altLang="en-US" sz="4000" spc="-300" dirty="0">
                  <a:solidFill>
                    <a:schemeClr val="bg1"/>
                  </a:solidFill>
                </a:rPr>
                <a:t>가공</a:t>
              </a:r>
              <a:r>
                <a:rPr lang="en-US" altLang="ko-KR" sz="4000" spc="-300" dirty="0">
                  <a:solidFill>
                    <a:schemeClr val="bg1"/>
                  </a:solidFill>
                </a:rPr>
                <a:t>)</a:t>
              </a:r>
              <a:r>
                <a:rPr lang="ko-KR" altLang="en-US" sz="4000" spc="-300" dirty="0">
                  <a:solidFill>
                    <a:schemeClr val="bg1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25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사업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729</ep:Words>
  <ep:PresentationFormat>와이드스크린</ep:PresentationFormat>
  <ep:Paragraphs>220</ep:Paragraphs>
  <ep:Slides>30</ep:Slides>
  <ep:Notes>0</ep:Notes>
  <ep:TotalTime>0</ep:TotalTime>
  <ep:HiddenSlides>1</ep:HiddenSlides>
  <ep:MMClips>3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2020-07-12T23:40:59.000</dcterms:created>
  <dc:creator>Yu Saebyeol</dc:creator>
  <cp:lastModifiedBy>woong</cp:lastModifiedBy>
  <dcterms:modified xsi:type="dcterms:W3CDTF">2021-08-23T04:47:35.985</dcterms:modified>
  <cp:revision>22</cp:revision>
  <dc:title>PowerPoint 프레젠테이션</dc:title>
  <cp:version>1000.0000.01</cp:version>
</cp:coreProperties>
</file>